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4"/>
  </p:handoutMasterIdLst>
  <p:sldIdLst>
    <p:sldId id="258" r:id="rId2"/>
    <p:sldId id="259" r:id="rId3"/>
    <p:sldId id="260" r:id="rId4"/>
    <p:sldId id="261" r:id="rId5"/>
    <p:sldId id="262" r:id="rId6"/>
    <p:sldId id="257" r:id="rId7"/>
    <p:sldId id="256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AB1364-4540-49AA-B85D-CA01B847622F}" type="doc">
      <dgm:prSet loTypeId="urn:microsoft.com/office/officeart/2005/8/layout/pyramid1" loCatId="pyramid" qsTypeId="urn:microsoft.com/office/officeart/2005/8/quickstyle/simple3" qsCatId="simple" csTypeId="urn:microsoft.com/office/officeart/2005/8/colors/colorful1" csCatId="colorful" phldr="1"/>
      <dgm:spPr/>
    </dgm:pt>
    <dgm:pt modelId="{8EF29621-5B9E-4619-ADD7-842A81B40A97}">
      <dgm:prSet phldrT="[Text]" custT="1"/>
      <dgm:spPr/>
      <dgm:t>
        <a:bodyPr/>
        <a:lstStyle/>
        <a:p>
          <a:endParaRPr lang="en-US" sz="3600" b="1" dirty="0" smtClean="0">
            <a:latin typeface="Arial Narrow" pitchFamily="34" charset="0"/>
          </a:endParaRPr>
        </a:p>
        <a:p>
          <a:r>
            <a:rPr lang="en-US" sz="3600" b="0" dirty="0" smtClean="0">
              <a:latin typeface="Calisto MT" pitchFamily="18" charset="0"/>
            </a:rPr>
            <a:t>King</a:t>
          </a:r>
          <a:r>
            <a:rPr lang="en-US" sz="5600" dirty="0" smtClean="0"/>
            <a:t> </a:t>
          </a:r>
          <a:endParaRPr lang="en-US" sz="5600" dirty="0"/>
        </a:p>
      </dgm:t>
    </dgm:pt>
    <dgm:pt modelId="{85310EDF-6B2A-484E-B27B-9B75A4CE623C}" type="parTrans" cxnId="{AC70064F-7C0F-4647-A8EC-CD00AABF0784}">
      <dgm:prSet/>
      <dgm:spPr/>
      <dgm:t>
        <a:bodyPr/>
        <a:lstStyle/>
        <a:p>
          <a:endParaRPr lang="en-US"/>
        </a:p>
      </dgm:t>
    </dgm:pt>
    <dgm:pt modelId="{5ED48948-994C-4DE4-B81A-E02BCE0C8722}" type="sibTrans" cxnId="{AC70064F-7C0F-4647-A8EC-CD00AABF0784}">
      <dgm:prSet/>
      <dgm:spPr/>
      <dgm:t>
        <a:bodyPr/>
        <a:lstStyle/>
        <a:p>
          <a:endParaRPr lang="en-US"/>
        </a:p>
      </dgm:t>
    </dgm:pt>
    <dgm:pt modelId="{B5DCFCFC-FB3E-4292-A7B1-932F5956E1E9}">
      <dgm:prSet phldrT="[Text]" custT="1"/>
      <dgm:spPr/>
      <dgm:t>
        <a:bodyPr/>
        <a:lstStyle/>
        <a:p>
          <a:r>
            <a:rPr lang="en-US" sz="4400" b="0" dirty="0" smtClean="0">
              <a:latin typeface="Calisto MT" pitchFamily="18" charset="0"/>
            </a:rPr>
            <a:t>Nobles</a:t>
          </a:r>
          <a:endParaRPr lang="en-US" sz="4400" b="0" dirty="0">
            <a:latin typeface="Calisto MT" pitchFamily="18" charset="0"/>
          </a:endParaRPr>
        </a:p>
      </dgm:t>
    </dgm:pt>
    <dgm:pt modelId="{9A6B2DC1-21EB-41A8-B614-080D6DB378DC}" type="parTrans" cxnId="{C7AF6510-3250-4600-9BE9-88A62D5D1E08}">
      <dgm:prSet/>
      <dgm:spPr/>
      <dgm:t>
        <a:bodyPr/>
        <a:lstStyle/>
        <a:p>
          <a:endParaRPr lang="en-US"/>
        </a:p>
      </dgm:t>
    </dgm:pt>
    <dgm:pt modelId="{92E04EBB-42A0-432E-B539-C280B95EBA86}" type="sibTrans" cxnId="{C7AF6510-3250-4600-9BE9-88A62D5D1E08}">
      <dgm:prSet/>
      <dgm:spPr/>
      <dgm:t>
        <a:bodyPr/>
        <a:lstStyle/>
        <a:p>
          <a:endParaRPr lang="en-US"/>
        </a:p>
      </dgm:t>
    </dgm:pt>
    <dgm:pt modelId="{6CD5FE80-76E2-45C5-B63F-7A8BDDB36D85}">
      <dgm:prSet phldrT="[Text]" custT="1"/>
      <dgm:spPr/>
      <dgm:t>
        <a:bodyPr/>
        <a:lstStyle/>
        <a:p>
          <a:r>
            <a:rPr lang="en-US" sz="4400" b="0" dirty="0" smtClean="0">
              <a:latin typeface="Calisto MT" pitchFamily="18" charset="0"/>
            </a:rPr>
            <a:t>Knights</a:t>
          </a:r>
          <a:r>
            <a:rPr lang="en-US" sz="5600" dirty="0" smtClean="0"/>
            <a:t> </a:t>
          </a:r>
          <a:endParaRPr lang="en-US" sz="5600" dirty="0"/>
        </a:p>
      </dgm:t>
    </dgm:pt>
    <dgm:pt modelId="{CBC78ADE-BC69-49D4-8574-836575F164EC}" type="parTrans" cxnId="{736EF9CD-B730-48B4-BC1E-F6A0DF1FFADF}">
      <dgm:prSet/>
      <dgm:spPr/>
      <dgm:t>
        <a:bodyPr/>
        <a:lstStyle/>
        <a:p>
          <a:endParaRPr lang="en-US"/>
        </a:p>
      </dgm:t>
    </dgm:pt>
    <dgm:pt modelId="{BFF4A224-2E5B-441C-ADE1-42001EB2AE9D}" type="sibTrans" cxnId="{736EF9CD-B730-48B4-BC1E-F6A0DF1FFADF}">
      <dgm:prSet/>
      <dgm:spPr/>
      <dgm:t>
        <a:bodyPr/>
        <a:lstStyle/>
        <a:p>
          <a:endParaRPr lang="en-US"/>
        </a:p>
      </dgm:t>
    </dgm:pt>
    <dgm:pt modelId="{44561159-ECB2-4673-8A9F-7B59BC38CD37}">
      <dgm:prSet phldrT="[Text]" custT="1"/>
      <dgm:spPr/>
      <dgm:t>
        <a:bodyPr/>
        <a:lstStyle/>
        <a:p>
          <a:r>
            <a:rPr lang="en-US" sz="4400" b="0" i="0" dirty="0" smtClean="0">
              <a:latin typeface="Calisto MT" pitchFamily="18" charset="0"/>
            </a:rPr>
            <a:t>Peasants &amp; Serfs </a:t>
          </a:r>
          <a:endParaRPr lang="en-US" sz="4400" b="0" i="0" dirty="0">
            <a:latin typeface="Calisto MT" pitchFamily="18" charset="0"/>
          </a:endParaRPr>
        </a:p>
      </dgm:t>
    </dgm:pt>
    <dgm:pt modelId="{3F19B3C0-041C-4CDC-851F-ED4FC46819F3}" type="parTrans" cxnId="{6E145C5A-7A0B-4F77-9F88-5C2AF1DF4CC2}">
      <dgm:prSet/>
      <dgm:spPr/>
      <dgm:t>
        <a:bodyPr/>
        <a:lstStyle/>
        <a:p>
          <a:endParaRPr lang="en-US"/>
        </a:p>
      </dgm:t>
    </dgm:pt>
    <dgm:pt modelId="{1AEA7FB8-7B3D-4DC2-A161-01E85B966E36}" type="sibTrans" cxnId="{6E145C5A-7A0B-4F77-9F88-5C2AF1DF4CC2}">
      <dgm:prSet/>
      <dgm:spPr/>
      <dgm:t>
        <a:bodyPr/>
        <a:lstStyle/>
        <a:p>
          <a:endParaRPr lang="en-US"/>
        </a:p>
      </dgm:t>
    </dgm:pt>
    <dgm:pt modelId="{3B9BAA2E-D316-4EB1-96F4-67BC6B7C178C}" type="pres">
      <dgm:prSet presAssocID="{73AB1364-4540-49AA-B85D-CA01B847622F}" presName="Name0" presStyleCnt="0">
        <dgm:presLayoutVars>
          <dgm:dir/>
          <dgm:animLvl val="lvl"/>
          <dgm:resizeHandles val="exact"/>
        </dgm:presLayoutVars>
      </dgm:prSet>
      <dgm:spPr/>
    </dgm:pt>
    <dgm:pt modelId="{C7754450-C5FE-4CEA-91F1-DAFE1A7684EF}" type="pres">
      <dgm:prSet presAssocID="{8EF29621-5B9E-4619-ADD7-842A81B40A97}" presName="Name8" presStyleCnt="0"/>
      <dgm:spPr/>
    </dgm:pt>
    <dgm:pt modelId="{94443E16-855B-4CE9-B26F-4EAF7B3C6103}" type="pres">
      <dgm:prSet presAssocID="{8EF29621-5B9E-4619-ADD7-842A81B40A97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39075-0A79-4D2C-ACFD-59437191050C}" type="pres">
      <dgm:prSet presAssocID="{8EF29621-5B9E-4619-ADD7-842A81B40A9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9093E-C948-4CB2-BC24-C8AF36F71FCC}" type="pres">
      <dgm:prSet presAssocID="{B5DCFCFC-FB3E-4292-A7B1-932F5956E1E9}" presName="Name8" presStyleCnt="0"/>
      <dgm:spPr/>
    </dgm:pt>
    <dgm:pt modelId="{E981131C-F528-4152-96A6-924EC47B8FE8}" type="pres">
      <dgm:prSet presAssocID="{B5DCFCFC-FB3E-4292-A7B1-932F5956E1E9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5F9FA-A9E9-4D8D-89F1-9750CC0534EF}" type="pres">
      <dgm:prSet presAssocID="{B5DCFCFC-FB3E-4292-A7B1-932F5956E1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15A6F-89F8-4B93-AB34-3F3029A70F78}" type="pres">
      <dgm:prSet presAssocID="{6CD5FE80-76E2-45C5-B63F-7A8BDDB36D85}" presName="Name8" presStyleCnt="0"/>
      <dgm:spPr/>
    </dgm:pt>
    <dgm:pt modelId="{AAF5294C-D15B-4169-BF04-45118836C6EF}" type="pres">
      <dgm:prSet presAssocID="{6CD5FE80-76E2-45C5-B63F-7A8BDDB36D85}" presName="level" presStyleLbl="node1" presStyleIdx="2" presStyleCnt="4" custLinFactNeighborX="-340" custLinFactNeighborY="-23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E2461-0FFE-49CB-9E81-6BFA369411B5}" type="pres">
      <dgm:prSet presAssocID="{6CD5FE80-76E2-45C5-B63F-7A8BDDB36D8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A7730-83FC-4CFC-8F6D-FA1012B42F35}" type="pres">
      <dgm:prSet presAssocID="{44561159-ECB2-4673-8A9F-7B59BC38CD37}" presName="Name8" presStyleCnt="0"/>
      <dgm:spPr/>
    </dgm:pt>
    <dgm:pt modelId="{98BC2FF5-6E94-4C7A-A656-C1D749C537CF}" type="pres">
      <dgm:prSet presAssocID="{44561159-ECB2-4673-8A9F-7B59BC38CD37}" presName="level" presStyleLbl="node1" presStyleIdx="3" presStyleCnt="4" custLinFactNeighborY="-35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F2989-4092-4238-93B0-51D31A7795DB}" type="pres">
      <dgm:prSet presAssocID="{44561159-ECB2-4673-8A9F-7B59BC38CD3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3C9041-75C8-4C51-9F6D-5F8AB84BB4E5}" type="presOf" srcId="{8EF29621-5B9E-4619-ADD7-842A81B40A97}" destId="{94443E16-855B-4CE9-B26F-4EAF7B3C6103}" srcOrd="0" destOrd="0" presId="urn:microsoft.com/office/officeart/2005/8/layout/pyramid1"/>
    <dgm:cxn modelId="{B585EEF1-33D6-494C-8908-EB8A15ED3DCC}" type="presOf" srcId="{44561159-ECB2-4673-8A9F-7B59BC38CD37}" destId="{98BC2FF5-6E94-4C7A-A656-C1D749C537CF}" srcOrd="0" destOrd="0" presId="urn:microsoft.com/office/officeart/2005/8/layout/pyramid1"/>
    <dgm:cxn modelId="{477A2DD2-168B-4489-A54A-461BBD23248B}" type="presOf" srcId="{B5DCFCFC-FB3E-4292-A7B1-932F5956E1E9}" destId="{E485F9FA-A9E9-4D8D-89F1-9750CC0534EF}" srcOrd="1" destOrd="0" presId="urn:microsoft.com/office/officeart/2005/8/layout/pyramid1"/>
    <dgm:cxn modelId="{E14BBA82-02BD-4F98-98C0-31CAE00659F3}" type="presOf" srcId="{44561159-ECB2-4673-8A9F-7B59BC38CD37}" destId="{6C6F2989-4092-4238-93B0-51D31A7795DB}" srcOrd="1" destOrd="0" presId="urn:microsoft.com/office/officeart/2005/8/layout/pyramid1"/>
    <dgm:cxn modelId="{736EF9CD-B730-48B4-BC1E-F6A0DF1FFADF}" srcId="{73AB1364-4540-49AA-B85D-CA01B847622F}" destId="{6CD5FE80-76E2-45C5-B63F-7A8BDDB36D85}" srcOrd="2" destOrd="0" parTransId="{CBC78ADE-BC69-49D4-8574-836575F164EC}" sibTransId="{BFF4A224-2E5B-441C-ADE1-42001EB2AE9D}"/>
    <dgm:cxn modelId="{EE7C50BC-16C2-47E3-8B0A-1C3CAAA4D4F8}" type="presOf" srcId="{6CD5FE80-76E2-45C5-B63F-7A8BDDB36D85}" destId="{7C7E2461-0FFE-49CB-9E81-6BFA369411B5}" srcOrd="1" destOrd="0" presId="urn:microsoft.com/office/officeart/2005/8/layout/pyramid1"/>
    <dgm:cxn modelId="{378F7094-B6BB-420F-AE5F-8043E14331AB}" type="presOf" srcId="{B5DCFCFC-FB3E-4292-A7B1-932F5956E1E9}" destId="{E981131C-F528-4152-96A6-924EC47B8FE8}" srcOrd="0" destOrd="0" presId="urn:microsoft.com/office/officeart/2005/8/layout/pyramid1"/>
    <dgm:cxn modelId="{90219437-7C28-47C4-8EBF-8A3808BC0480}" type="presOf" srcId="{73AB1364-4540-49AA-B85D-CA01B847622F}" destId="{3B9BAA2E-D316-4EB1-96F4-67BC6B7C178C}" srcOrd="0" destOrd="0" presId="urn:microsoft.com/office/officeart/2005/8/layout/pyramid1"/>
    <dgm:cxn modelId="{DE8CCED9-7823-48DA-A4D3-B32525E5D614}" type="presOf" srcId="{8EF29621-5B9E-4619-ADD7-842A81B40A97}" destId="{E5739075-0A79-4D2C-ACFD-59437191050C}" srcOrd="1" destOrd="0" presId="urn:microsoft.com/office/officeart/2005/8/layout/pyramid1"/>
    <dgm:cxn modelId="{79300113-A0B5-4C5C-8F1D-E86846161B11}" type="presOf" srcId="{6CD5FE80-76E2-45C5-B63F-7A8BDDB36D85}" destId="{AAF5294C-D15B-4169-BF04-45118836C6EF}" srcOrd="0" destOrd="0" presId="urn:microsoft.com/office/officeart/2005/8/layout/pyramid1"/>
    <dgm:cxn modelId="{6E145C5A-7A0B-4F77-9F88-5C2AF1DF4CC2}" srcId="{73AB1364-4540-49AA-B85D-CA01B847622F}" destId="{44561159-ECB2-4673-8A9F-7B59BC38CD37}" srcOrd="3" destOrd="0" parTransId="{3F19B3C0-041C-4CDC-851F-ED4FC46819F3}" sibTransId="{1AEA7FB8-7B3D-4DC2-A161-01E85B966E36}"/>
    <dgm:cxn modelId="{AC70064F-7C0F-4647-A8EC-CD00AABF0784}" srcId="{73AB1364-4540-49AA-B85D-CA01B847622F}" destId="{8EF29621-5B9E-4619-ADD7-842A81B40A97}" srcOrd="0" destOrd="0" parTransId="{85310EDF-6B2A-484E-B27B-9B75A4CE623C}" sibTransId="{5ED48948-994C-4DE4-B81A-E02BCE0C8722}"/>
    <dgm:cxn modelId="{C7AF6510-3250-4600-9BE9-88A62D5D1E08}" srcId="{73AB1364-4540-49AA-B85D-CA01B847622F}" destId="{B5DCFCFC-FB3E-4292-A7B1-932F5956E1E9}" srcOrd="1" destOrd="0" parTransId="{9A6B2DC1-21EB-41A8-B614-080D6DB378DC}" sibTransId="{92E04EBB-42A0-432E-B539-C280B95EBA86}"/>
    <dgm:cxn modelId="{F7A26152-1550-4876-96B9-FE4F8537FA25}" type="presParOf" srcId="{3B9BAA2E-D316-4EB1-96F4-67BC6B7C178C}" destId="{C7754450-C5FE-4CEA-91F1-DAFE1A7684EF}" srcOrd="0" destOrd="0" presId="urn:microsoft.com/office/officeart/2005/8/layout/pyramid1"/>
    <dgm:cxn modelId="{CD4C3752-1BC0-446C-9D1E-2A86A538D724}" type="presParOf" srcId="{C7754450-C5FE-4CEA-91F1-DAFE1A7684EF}" destId="{94443E16-855B-4CE9-B26F-4EAF7B3C6103}" srcOrd="0" destOrd="0" presId="urn:microsoft.com/office/officeart/2005/8/layout/pyramid1"/>
    <dgm:cxn modelId="{F9BC2391-D7F4-4F9D-B7CC-51F3FA346EC5}" type="presParOf" srcId="{C7754450-C5FE-4CEA-91F1-DAFE1A7684EF}" destId="{E5739075-0A79-4D2C-ACFD-59437191050C}" srcOrd="1" destOrd="0" presId="urn:microsoft.com/office/officeart/2005/8/layout/pyramid1"/>
    <dgm:cxn modelId="{ED6FC72A-813F-4556-943A-CC23BE19677E}" type="presParOf" srcId="{3B9BAA2E-D316-4EB1-96F4-67BC6B7C178C}" destId="{2A89093E-C948-4CB2-BC24-C8AF36F71FCC}" srcOrd="1" destOrd="0" presId="urn:microsoft.com/office/officeart/2005/8/layout/pyramid1"/>
    <dgm:cxn modelId="{855C59BF-25CA-41B5-AB7E-4D9681F11E7A}" type="presParOf" srcId="{2A89093E-C948-4CB2-BC24-C8AF36F71FCC}" destId="{E981131C-F528-4152-96A6-924EC47B8FE8}" srcOrd="0" destOrd="0" presId="urn:microsoft.com/office/officeart/2005/8/layout/pyramid1"/>
    <dgm:cxn modelId="{3053308B-E321-48C5-A0BE-9998CDA89985}" type="presParOf" srcId="{2A89093E-C948-4CB2-BC24-C8AF36F71FCC}" destId="{E485F9FA-A9E9-4D8D-89F1-9750CC0534EF}" srcOrd="1" destOrd="0" presId="urn:microsoft.com/office/officeart/2005/8/layout/pyramid1"/>
    <dgm:cxn modelId="{AAC1065E-3A36-4498-98AB-2999692B7C08}" type="presParOf" srcId="{3B9BAA2E-D316-4EB1-96F4-67BC6B7C178C}" destId="{FCF15A6F-89F8-4B93-AB34-3F3029A70F78}" srcOrd="2" destOrd="0" presId="urn:microsoft.com/office/officeart/2005/8/layout/pyramid1"/>
    <dgm:cxn modelId="{29A040D1-5A79-4239-8D06-AD8E0E12FD24}" type="presParOf" srcId="{FCF15A6F-89F8-4B93-AB34-3F3029A70F78}" destId="{AAF5294C-D15B-4169-BF04-45118836C6EF}" srcOrd="0" destOrd="0" presId="urn:microsoft.com/office/officeart/2005/8/layout/pyramid1"/>
    <dgm:cxn modelId="{B5797456-E491-41EA-B9EC-CCF52595D290}" type="presParOf" srcId="{FCF15A6F-89F8-4B93-AB34-3F3029A70F78}" destId="{7C7E2461-0FFE-49CB-9E81-6BFA369411B5}" srcOrd="1" destOrd="0" presId="urn:microsoft.com/office/officeart/2005/8/layout/pyramid1"/>
    <dgm:cxn modelId="{007563E1-B08F-446C-8BE2-CF969351FAB8}" type="presParOf" srcId="{3B9BAA2E-D316-4EB1-96F4-67BC6B7C178C}" destId="{FCAA7730-83FC-4CFC-8F6D-FA1012B42F35}" srcOrd="3" destOrd="0" presId="urn:microsoft.com/office/officeart/2005/8/layout/pyramid1"/>
    <dgm:cxn modelId="{14763C2B-0EB1-4419-9ED2-6F6FB1B9F466}" type="presParOf" srcId="{FCAA7730-83FC-4CFC-8F6D-FA1012B42F35}" destId="{98BC2FF5-6E94-4C7A-A656-C1D749C537CF}" srcOrd="0" destOrd="0" presId="urn:microsoft.com/office/officeart/2005/8/layout/pyramid1"/>
    <dgm:cxn modelId="{204E6329-12CC-4461-83DA-7E4C3B1BA173}" type="presParOf" srcId="{FCAA7730-83FC-4CFC-8F6D-FA1012B42F35}" destId="{6C6F2989-4092-4238-93B0-51D31A7795D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6CA337-DEDC-48CF-A0DB-FBFB80AFD31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D53CF1F-66BB-4A28-82F5-01B9A44E2D0B}">
      <dgm:prSet phldrT="[Text]" custT="1"/>
      <dgm:spPr/>
      <dgm:t>
        <a:bodyPr/>
        <a:lstStyle/>
        <a:p>
          <a:r>
            <a:rPr lang="en-US" sz="4800" dirty="0" smtClean="0">
              <a:latin typeface="Calisto MT" pitchFamily="18" charset="0"/>
            </a:rPr>
            <a:t>King</a:t>
          </a:r>
          <a:endParaRPr lang="en-US" sz="4800" dirty="0">
            <a:latin typeface="Calisto MT" pitchFamily="18" charset="0"/>
          </a:endParaRPr>
        </a:p>
      </dgm:t>
    </dgm:pt>
    <dgm:pt modelId="{333E913E-1E97-468F-9B80-1A368C599C47}" type="parTrans" cxnId="{CA6B441B-6BF1-4392-8431-8EC5629321AB}">
      <dgm:prSet/>
      <dgm:spPr/>
      <dgm:t>
        <a:bodyPr/>
        <a:lstStyle/>
        <a:p>
          <a:endParaRPr lang="en-US"/>
        </a:p>
      </dgm:t>
    </dgm:pt>
    <dgm:pt modelId="{1E4F421C-C2B8-4375-8E2C-CDD7969231D8}" type="sibTrans" cxnId="{CA6B441B-6BF1-4392-8431-8EC5629321AB}">
      <dgm:prSet/>
      <dgm:spPr/>
      <dgm:t>
        <a:bodyPr/>
        <a:lstStyle/>
        <a:p>
          <a:endParaRPr lang="en-US"/>
        </a:p>
      </dgm:t>
    </dgm:pt>
    <dgm:pt modelId="{BEDAF2A7-2DE1-4005-8AC4-496A0201C74E}">
      <dgm:prSet phldrT="[Text]"/>
      <dgm:spPr/>
      <dgm:t>
        <a:bodyPr/>
        <a:lstStyle/>
        <a:p>
          <a:r>
            <a:rPr lang="en-US" dirty="0" smtClean="0">
              <a:latin typeface="Calisto MT" pitchFamily="18" charset="0"/>
            </a:rPr>
            <a:t>Noble</a:t>
          </a:r>
          <a:endParaRPr lang="en-US" dirty="0">
            <a:latin typeface="Calisto MT" pitchFamily="18" charset="0"/>
          </a:endParaRPr>
        </a:p>
      </dgm:t>
    </dgm:pt>
    <dgm:pt modelId="{40206099-0338-4414-B95C-68707EA37302}" type="parTrans" cxnId="{628BA23F-AAE7-4EF4-B25B-0B1F1900ED98}">
      <dgm:prSet/>
      <dgm:spPr/>
      <dgm:t>
        <a:bodyPr/>
        <a:lstStyle/>
        <a:p>
          <a:endParaRPr lang="en-US"/>
        </a:p>
      </dgm:t>
    </dgm:pt>
    <dgm:pt modelId="{8186724A-7CB8-4432-8DB6-1EE13138F8D7}" type="sibTrans" cxnId="{628BA23F-AAE7-4EF4-B25B-0B1F1900ED98}">
      <dgm:prSet/>
      <dgm:spPr/>
      <dgm:t>
        <a:bodyPr/>
        <a:lstStyle/>
        <a:p>
          <a:endParaRPr lang="en-US"/>
        </a:p>
      </dgm:t>
    </dgm:pt>
    <dgm:pt modelId="{48DBFB17-B786-4C79-B4DB-3B0313AB1106}">
      <dgm:prSet phldrT="[Text]"/>
      <dgm:spPr/>
      <dgm:t>
        <a:bodyPr/>
        <a:lstStyle/>
        <a:p>
          <a:r>
            <a:rPr lang="en-US" dirty="0" smtClean="0">
              <a:latin typeface="Calisto MT" pitchFamily="18" charset="0"/>
            </a:rPr>
            <a:t>Knight</a:t>
          </a:r>
          <a:endParaRPr lang="en-US" dirty="0">
            <a:latin typeface="Calisto MT" pitchFamily="18" charset="0"/>
          </a:endParaRPr>
        </a:p>
      </dgm:t>
    </dgm:pt>
    <dgm:pt modelId="{11295BE4-A1DC-4B70-A9EA-42AE3A51E82A}" type="parTrans" cxnId="{2C957985-7E40-42C9-8DBE-FA07BDA76510}">
      <dgm:prSet/>
      <dgm:spPr/>
      <dgm:t>
        <a:bodyPr/>
        <a:lstStyle/>
        <a:p>
          <a:endParaRPr lang="en-US"/>
        </a:p>
      </dgm:t>
    </dgm:pt>
    <dgm:pt modelId="{9E66732A-70C4-46E7-9E31-793EED862408}" type="sibTrans" cxnId="{2C957985-7E40-42C9-8DBE-FA07BDA76510}">
      <dgm:prSet/>
      <dgm:spPr/>
      <dgm:t>
        <a:bodyPr/>
        <a:lstStyle/>
        <a:p>
          <a:endParaRPr lang="en-US"/>
        </a:p>
      </dgm:t>
    </dgm:pt>
    <dgm:pt modelId="{EF993A7D-BDA7-49BC-9635-58EA4E99A902}">
      <dgm:prSet phldrT="[Text]"/>
      <dgm:spPr/>
      <dgm:t>
        <a:bodyPr/>
        <a:lstStyle/>
        <a:p>
          <a:r>
            <a:rPr lang="en-US" dirty="0" smtClean="0">
              <a:latin typeface="Calisto MT" pitchFamily="18" charset="0"/>
            </a:rPr>
            <a:t>Noble</a:t>
          </a:r>
          <a:endParaRPr lang="en-US" dirty="0">
            <a:latin typeface="Calisto MT" pitchFamily="18" charset="0"/>
          </a:endParaRPr>
        </a:p>
      </dgm:t>
    </dgm:pt>
    <dgm:pt modelId="{46AD9E03-2A40-4CB1-B146-ADD589263492}" type="parTrans" cxnId="{6287BB10-6259-445F-8811-1404391A8B10}">
      <dgm:prSet/>
      <dgm:spPr/>
      <dgm:t>
        <a:bodyPr/>
        <a:lstStyle/>
        <a:p>
          <a:endParaRPr lang="en-US"/>
        </a:p>
      </dgm:t>
    </dgm:pt>
    <dgm:pt modelId="{8DE4CA18-388A-46E2-90AA-917E78441443}" type="sibTrans" cxnId="{6287BB10-6259-445F-8811-1404391A8B10}">
      <dgm:prSet/>
      <dgm:spPr/>
      <dgm:t>
        <a:bodyPr/>
        <a:lstStyle/>
        <a:p>
          <a:endParaRPr lang="en-US"/>
        </a:p>
      </dgm:t>
    </dgm:pt>
    <dgm:pt modelId="{1C14D5C7-BA59-4C83-B623-B7C4D3164760}">
      <dgm:prSet phldrT="[Text]"/>
      <dgm:spPr/>
      <dgm:t>
        <a:bodyPr/>
        <a:lstStyle/>
        <a:p>
          <a:r>
            <a:rPr lang="en-US" dirty="0" smtClean="0">
              <a:latin typeface="Calisto MT" pitchFamily="18" charset="0"/>
            </a:rPr>
            <a:t>Knight</a:t>
          </a:r>
          <a:endParaRPr lang="en-US" dirty="0">
            <a:latin typeface="Calisto MT" pitchFamily="18" charset="0"/>
          </a:endParaRPr>
        </a:p>
      </dgm:t>
    </dgm:pt>
    <dgm:pt modelId="{69FFEA86-D8DF-4AB4-9162-87997112D722}" type="parTrans" cxnId="{4DB2A330-B658-4005-BA77-2999D7AE101F}">
      <dgm:prSet/>
      <dgm:spPr/>
      <dgm:t>
        <a:bodyPr/>
        <a:lstStyle/>
        <a:p>
          <a:endParaRPr lang="en-US"/>
        </a:p>
      </dgm:t>
    </dgm:pt>
    <dgm:pt modelId="{5C2497BF-1790-43BE-8E6F-94FE78BD6024}" type="sibTrans" cxnId="{4DB2A330-B658-4005-BA77-2999D7AE101F}">
      <dgm:prSet/>
      <dgm:spPr/>
      <dgm:t>
        <a:bodyPr/>
        <a:lstStyle/>
        <a:p>
          <a:endParaRPr lang="en-US"/>
        </a:p>
      </dgm:t>
    </dgm:pt>
    <dgm:pt modelId="{3827D516-6A0B-461C-8633-890A6EE0AF02}">
      <dgm:prSet/>
      <dgm:spPr/>
      <dgm:t>
        <a:bodyPr/>
        <a:lstStyle/>
        <a:p>
          <a:r>
            <a:rPr lang="en-US" dirty="0" smtClean="0">
              <a:latin typeface="Calisto MT" pitchFamily="18" charset="0"/>
            </a:rPr>
            <a:t>Peasants</a:t>
          </a:r>
          <a:endParaRPr lang="en-US" dirty="0">
            <a:latin typeface="Calisto MT" pitchFamily="18" charset="0"/>
          </a:endParaRPr>
        </a:p>
      </dgm:t>
    </dgm:pt>
    <dgm:pt modelId="{47EB6A45-79A3-4877-8B1C-B51D08941F74}" type="parTrans" cxnId="{CCA4F6C6-F662-490F-969C-38B8199063D1}">
      <dgm:prSet/>
      <dgm:spPr/>
      <dgm:t>
        <a:bodyPr/>
        <a:lstStyle/>
        <a:p>
          <a:endParaRPr lang="en-US"/>
        </a:p>
      </dgm:t>
    </dgm:pt>
    <dgm:pt modelId="{A1629249-FD36-474A-ABAF-70233CD4A74E}" type="sibTrans" cxnId="{CCA4F6C6-F662-490F-969C-38B8199063D1}">
      <dgm:prSet/>
      <dgm:spPr/>
      <dgm:t>
        <a:bodyPr/>
        <a:lstStyle/>
        <a:p>
          <a:endParaRPr lang="en-US"/>
        </a:p>
      </dgm:t>
    </dgm:pt>
    <dgm:pt modelId="{CE433AB7-52CE-446E-B3E3-A94DB8986032}">
      <dgm:prSet/>
      <dgm:spPr/>
      <dgm:t>
        <a:bodyPr/>
        <a:lstStyle/>
        <a:p>
          <a:r>
            <a:rPr lang="en-US" dirty="0" smtClean="0">
              <a:latin typeface="Calisto MT" pitchFamily="18" charset="0"/>
            </a:rPr>
            <a:t>Peasants</a:t>
          </a:r>
          <a:endParaRPr lang="en-US" dirty="0">
            <a:latin typeface="Calisto MT" pitchFamily="18" charset="0"/>
          </a:endParaRPr>
        </a:p>
      </dgm:t>
    </dgm:pt>
    <dgm:pt modelId="{7BC46438-579F-4D37-A890-BB3A4E4057AF}" type="parTrans" cxnId="{22A0D8DF-6700-47A5-95F0-A297A1C301C3}">
      <dgm:prSet/>
      <dgm:spPr/>
      <dgm:t>
        <a:bodyPr/>
        <a:lstStyle/>
        <a:p>
          <a:endParaRPr lang="en-US"/>
        </a:p>
      </dgm:t>
    </dgm:pt>
    <dgm:pt modelId="{EC563A11-9F0E-4BF9-85C6-4A29D3AD51B8}" type="sibTrans" cxnId="{22A0D8DF-6700-47A5-95F0-A297A1C301C3}">
      <dgm:prSet/>
      <dgm:spPr/>
      <dgm:t>
        <a:bodyPr/>
        <a:lstStyle/>
        <a:p>
          <a:endParaRPr lang="en-US"/>
        </a:p>
      </dgm:t>
    </dgm:pt>
    <dgm:pt modelId="{58D55300-5B84-48FE-B3A6-9041867D70F2}" type="pres">
      <dgm:prSet presAssocID="{DF6CA337-DEDC-48CF-A0DB-FBFB80AFD3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3C67489-217D-461E-8E2E-F69F1DA6DC8B}" type="pres">
      <dgm:prSet presAssocID="{7D53CF1F-66BB-4A28-82F5-01B9A44E2D0B}" presName="hierRoot1" presStyleCnt="0"/>
      <dgm:spPr/>
    </dgm:pt>
    <dgm:pt modelId="{5871AA7C-DD62-467E-B084-FFE55E0C386D}" type="pres">
      <dgm:prSet presAssocID="{7D53CF1F-66BB-4A28-82F5-01B9A44E2D0B}" presName="composite" presStyleCnt="0"/>
      <dgm:spPr/>
    </dgm:pt>
    <dgm:pt modelId="{562907D9-1A7E-45E0-9A98-38764DA2E1C6}" type="pres">
      <dgm:prSet presAssocID="{7D53CF1F-66BB-4A28-82F5-01B9A44E2D0B}" presName="background" presStyleLbl="node0" presStyleIdx="0" presStyleCnt="1"/>
      <dgm:spPr/>
    </dgm:pt>
    <dgm:pt modelId="{7EBBDCC5-CBDA-4874-B0B9-D5DE3CA70DD1}" type="pres">
      <dgm:prSet presAssocID="{7D53CF1F-66BB-4A28-82F5-01B9A44E2D0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EBA60A-E07F-493B-8133-3BED582E3D89}" type="pres">
      <dgm:prSet presAssocID="{7D53CF1F-66BB-4A28-82F5-01B9A44E2D0B}" presName="hierChild2" presStyleCnt="0"/>
      <dgm:spPr/>
    </dgm:pt>
    <dgm:pt modelId="{FC9946F8-4AC9-4580-B39C-5317397E79B2}" type="pres">
      <dgm:prSet presAssocID="{40206099-0338-4414-B95C-68707EA3730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EE3631C-3612-4DF7-B654-D4DE56E3CE65}" type="pres">
      <dgm:prSet presAssocID="{BEDAF2A7-2DE1-4005-8AC4-496A0201C74E}" presName="hierRoot2" presStyleCnt="0"/>
      <dgm:spPr/>
    </dgm:pt>
    <dgm:pt modelId="{6DFC14CA-610D-47F2-92DE-E13228CC9A9E}" type="pres">
      <dgm:prSet presAssocID="{BEDAF2A7-2DE1-4005-8AC4-496A0201C74E}" presName="composite2" presStyleCnt="0"/>
      <dgm:spPr/>
    </dgm:pt>
    <dgm:pt modelId="{38C8C6C6-078B-4835-B0B8-40399FAEC438}" type="pres">
      <dgm:prSet presAssocID="{BEDAF2A7-2DE1-4005-8AC4-496A0201C74E}" presName="background2" presStyleLbl="node2" presStyleIdx="0" presStyleCnt="2"/>
      <dgm:spPr/>
    </dgm:pt>
    <dgm:pt modelId="{5E44CF06-546C-449A-9ECF-2E9B405E724A}" type="pres">
      <dgm:prSet presAssocID="{BEDAF2A7-2DE1-4005-8AC4-496A0201C74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1E5CB1-8EED-42E7-BBBC-B9EF140B6538}" type="pres">
      <dgm:prSet presAssocID="{BEDAF2A7-2DE1-4005-8AC4-496A0201C74E}" presName="hierChild3" presStyleCnt="0"/>
      <dgm:spPr/>
    </dgm:pt>
    <dgm:pt modelId="{414AA093-B4A3-491A-8A6A-337A91BA3E97}" type="pres">
      <dgm:prSet presAssocID="{11295BE4-A1DC-4B70-A9EA-42AE3A51E82A}" presName="Name17" presStyleLbl="parChTrans1D3" presStyleIdx="0" presStyleCnt="2"/>
      <dgm:spPr/>
      <dgm:t>
        <a:bodyPr/>
        <a:lstStyle/>
        <a:p>
          <a:endParaRPr lang="en-US"/>
        </a:p>
      </dgm:t>
    </dgm:pt>
    <dgm:pt modelId="{01273A78-06F7-4670-B178-0D362BDF479D}" type="pres">
      <dgm:prSet presAssocID="{48DBFB17-B786-4C79-B4DB-3B0313AB1106}" presName="hierRoot3" presStyleCnt="0"/>
      <dgm:spPr/>
    </dgm:pt>
    <dgm:pt modelId="{74717E3B-8687-4BEB-BCFD-681409B066E7}" type="pres">
      <dgm:prSet presAssocID="{48DBFB17-B786-4C79-B4DB-3B0313AB1106}" presName="composite3" presStyleCnt="0"/>
      <dgm:spPr/>
    </dgm:pt>
    <dgm:pt modelId="{5DBA48E8-3628-46EE-BDF5-F36A37180F60}" type="pres">
      <dgm:prSet presAssocID="{48DBFB17-B786-4C79-B4DB-3B0313AB1106}" presName="background3" presStyleLbl="node3" presStyleIdx="0" presStyleCnt="2"/>
      <dgm:spPr/>
    </dgm:pt>
    <dgm:pt modelId="{F6414A27-4C19-42FC-9E1A-4D413306621A}" type="pres">
      <dgm:prSet presAssocID="{48DBFB17-B786-4C79-B4DB-3B0313AB1106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9AF950-0F51-450A-A714-C9763FDAE2F5}" type="pres">
      <dgm:prSet presAssocID="{48DBFB17-B786-4C79-B4DB-3B0313AB1106}" presName="hierChild4" presStyleCnt="0"/>
      <dgm:spPr/>
    </dgm:pt>
    <dgm:pt modelId="{D125EEC5-A580-49E7-8BD3-E2AEE9EC5D09}" type="pres">
      <dgm:prSet presAssocID="{7BC46438-579F-4D37-A890-BB3A4E4057AF}" presName="Name23" presStyleLbl="parChTrans1D4" presStyleIdx="0" presStyleCnt="2"/>
      <dgm:spPr/>
      <dgm:t>
        <a:bodyPr/>
        <a:lstStyle/>
        <a:p>
          <a:endParaRPr lang="en-US"/>
        </a:p>
      </dgm:t>
    </dgm:pt>
    <dgm:pt modelId="{4AA5CE03-6CE9-4594-B6ED-22735CDC7E23}" type="pres">
      <dgm:prSet presAssocID="{CE433AB7-52CE-446E-B3E3-A94DB8986032}" presName="hierRoot4" presStyleCnt="0"/>
      <dgm:spPr/>
    </dgm:pt>
    <dgm:pt modelId="{08E0A56E-6988-4EF9-B749-534BCDC3EBE3}" type="pres">
      <dgm:prSet presAssocID="{CE433AB7-52CE-446E-B3E3-A94DB8986032}" presName="composite4" presStyleCnt="0"/>
      <dgm:spPr/>
    </dgm:pt>
    <dgm:pt modelId="{1C9D8380-6192-4AA1-97BA-C49E98B43B0E}" type="pres">
      <dgm:prSet presAssocID="{CE433AB7-52CE-446E-B3E3-A94DB8986032}" presName="background4" presStyleLbl="node4" presStyleIdx="0" presStyleCnt="2"/>
      <dgm:spPr/>
    </dgm:pt>
    <dgm:pt modelId="{741E5EA4-35EC-4297-98C9-EFCA99FC7F86}" type="pres">
      <dgm:prSet presAssocID="{CE433AB7-52CE-446E-B3E3-A94DB8986032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303BD1-0EC2-4CF8-8807-C743D1C750F2}" type="pres">
      <dgm:prSet presAssocID="{CE433AB7-52CE-446E-B3E3-A94DB8986032}" presName="hierChild5" presStyleCnt="0"/>
      <dgm:spPr/>
    </dgm:pt>
    <dgm:pt modelId="{98892372-ED46-4D3D-9E0F-8A14A4B12373}" type="pres">
      <dgm:prSet presAssocID="{46AD9E03-2A40-4CB1-B146-ADD58926349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D7C48984-6A38-4C82-AFDE-ECCC3923F819}" type="pres">
      <dgm:prSet presAssocID="{EF993A7D-BDA7-49BC-9635-58EA4E99A902}" presName="hierRoot2" presStyleCnt="0"/>
      <dgm:spPr/>
    </dgm:pt>
    <dgm:pt modelId="{D5D8C755-0EEE-40BC-BF49-4CE77843FB50}" type="pres">
      <dgm:prSet presAssocID="{EF993A7D-BDA7-49BC-9635-58EA4E99A902}" presName="composite2" presStyleCnt="0"/>
      <dgm:spPr/>
    </dgm:pt>
    <dgm:pt modelId="{10EBF4E0-2DCC-496C-82A4-74BFA7108853}" type="pres">
      <dgm:prSet presAssocID="{EF993A7D-BDA7-49BC-9635-58EA4E99A902}" presName="background2" presStyleLbl="node2" presStyleIdx="1" presStyleCnt="2"/>
      <dgm:spPr/>
    </dgm:pt>
    <dgm:pt modelId="{CAE33957-F11D-4841-9F81-425793F8F736}" type="pres">
      <dgm:prSet presAssocID="{EF993A7D-BDA7-49BC-9635-58EA4E99A90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B812DE-7B84-42F5-92B3-7528B0849C3C}" type="pres">
      <dgm:prSet presAssocID="{EF993A7D-BDA7-49BC-9635-58EA4E99A902}" presName="hierChild3" presStyleCnt="0"/>
      <dgm:spPr/>
    </dgm:pt>
    <dgm:pt modelId="{1282512E-6FB2-4A61-950C-CF92692126F7}" type="pres">
      <dgm:prSet presAssocID="{69FFEA86-D8DF-4AB4-9162-87997112D722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1D494C8-4DFC-463A-96CB-2DCCFC55ACA6}" type="pres">
      <dgm:prSet presAssocID="{1C14D5C7-BA59-4C83-B623-B7C4D3164760}" presName="hierRoot3" presStyleCnt="0"/>
      <dgm:spPr/>
    </dgm:pt>
    <dgm:pt modelId="{F23CAFF7-AECB-4400-A6B0-1892848DAFD3}" type="pres">
      <dgm:prSet presAssocID="{1C14D5C7-BA59-4C83-B623-B7C4D3164760}" presName="composite3" presStyleCnt="0"/>
      <dgm:spPr/>
    </dgm:pt>
    <dgm:pt modelId="{6B2233DA-A805-4185-8DDD-4042CBE08B1C}" type="pres">
      <dgm:prSet presAssocID="{1C14D5C7-BA59-4C83-B623-B7C4D3164760}" presName="background3" presStyleLbl="node3" presStyleIdx="1" presStyleCnt="2"/>
      <dgm:spPr/>
    </dgm:pt>
    <dgm:pt modelId="{2AB21463-80DF-4A2D-A1E3-454A84BDB417}" type="pres">
      <dgm:prSet presAssocID="{1C14D5C7-BA59-4C83-B623-B7C4D3164760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AFB13F-581A-4171-B9EF-4AECF9008549}" type="pres">
      <dgm:prSet presAssocID="{1C14D5C7-BA59-4C83-B623-B7C4D3164760}" presName="hierChild4" presStyleCnt="0"/>
      <dgm:spPr/>
    </dgm:pt>
    <dgm:pt modelId="{EFBB560A-2B03-4E18-8693-FEAC7FB92118}" type="pres">
      <dgm:prSet presAssocID="{47EB6A45-79A3-4877-8B1C-B51D08941F74}" presName="Name23" presStyleLbl="parChTrans1D4" presStyleIdx="1" presStyleCnt="2"/>
      <dgm:spPr/>
      <dgm:t>
        <a:bodyPr/>
        <a:lstStyle/>
        <a:p>
          <a:endParaRPr lang="en-US"/>
        </a:p>
      </dgm:t>
    </dgm:pt>
    <dgm:pt modelId="{9AF04EB7-6C86-49ED-BC93-6CB4FC5FBF7E}" type="pres">
      <dgm:prSet presAssocID="{3827D516-6A0B-461C-8633-890A6EE0AF02}" presName="hierRoot4" presStyleCnt="0"/>
      <dgm:spPr/>
    </dgm:pt>
    <dgm:pt modelId="{C22C8425-650F-4780-B38B-FBD7CA9E5FE4}" type="pres">
      <dgm:prSet presAssocID="{3827D516-6A0B-461C-8633-890A6EE0AF02}" presName="composite4" presStyleCnt="0"/>
      <dgm:spPr/>
    </dgm:pt>
    <dgm:pt modelId="{007FF611-8359-4FAD-B49C-B88E439D961D}" type="pres">
      <dgm:prSet presAssocID="{3827D516-6A0B-461C-8633-890A6EE0AF02}" presName="background4" presStyleLbl="node4" presStyleIdx="1" presStyleCnt="2"/>
      <dgm:spPr/>
    </dgm:pt>
    <dgm:pt modelId="{D5DB4F64-DC6B-464E-B326-50FE1E29ED9E}" type="pres">
      <dgm:prSet presAssocID="{3827D516-6A0B-461C-8633-890A6EE0AF02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5A944E-2137-4320-9577-E0232847C224}" type="pres">
      <dgm:prSet presAssocID="{3827D516-6A0B-461C-8633-890A6EE0AF02}" presName="hierChild5" presStyleCnt="0"/>
      <dgm:spPr/>
    </dgm:pt>
  </dgm:ptLst>
  <dgm:cxnLst>
    <dgm:cxn modelId="{9A54471F-9FA7-460D-B022-B1E77BB314B4}" type="presOf" srcId="{7BC46438-579F-4D37-A890-BB3A4E4057AF}" destId="{D125EEC5-A580-49E7-8BD3-E2AEE9EC5D09}" srcOrd="0" destOrd="0" presId="urn:microsoft.com/office/officeart/2005/8/layout/hierarchy1"/>
    <dgm:cxn modelId="{1D8470F2-6554-4140-9A7E-EAB101E7A099}" type="presOf" srcId="{40206099-0338-4414-B95C-68707EA37302}" destId="{FC9946F8-4AC9-4580-B39C-5317397E79B2}" srcOrd="0" destOrd="0" presId="urn:microsoft.com/office/officeart/2005/8/layout/hierarchy1"/>
    <dgm:cxn modelId="{3AB5BB69-AFEC-4A24-877C-D0F2CFC4D3E2}" type="presOf" srcId="{7D53CF1F-66BB-4A28-82F5-01B9A44E2D0B}" destId="{7EBBDCC5-CBDA-4874-B0B9-D5DE3CA70DD1}" srcOrd="0" destOrd="0" presId="urn:microsoft.com/office/officeart/2005/8/layout/hierarchy1"/>
    <dgm:cxn modelId="{F54508B8-925E-4C57-9102-2A8E7F5E7A09}" type="presOf" srcId="{69FFEA86-D8DF-4AB4-9162-87997112D722}" destId="{1282512E-6FB2-4A61-950C-CF92692126F7}" srcOrd="0" destOrd="0" presId="urn:microsoft.com/office/officeart/2005/8/layout/hierarchy1"/>
    <dgm:cxn modelId="{06586D95-42B6-4E12-A291-A58D26C2B2AD}" type="presOf" srcId="{3827D516-6A0B-461C-8633-890A6EE0AF02}" destId="{D5DB4F64-DC6B-464E-B326-50FE1E29ED9E}" srcOrd="0" destOrd="0" presId="urn:microsoft.com/office/officeart/2005/8/layout/hierarchy1"/>
    <dgm:cxn modelId="{EBDFCB50-33C3-4EC8-B416-CFA0DD13DE74}" type="presOf" srcId="{BEDAF2A7-2DE1-4005-8AC4-496A0201C74E}" destId="{5E44CF06-546C-449A-9ECF-2E9B405E724A}" srcOrd="0" destOrd="0" presId="urn:microsoft.com/office/officeart/2005/8/layout/hierarchy1"/>
    <dgm:cxn modelId="{19490E39-5C60-4987-85C0-28E0B5C48CBA}" type="presOf" srcId="{11295BE4-A1DC-4B70-A9EA-42AE3A51E82A}" destId="{414AA093-B4A3-491A-8A6A-337A91BA3E97}" srcOrd="0" destOrd="0" presId="urn:microsoft.com/office/officeart/2005/8/layout/hierarchy1"/>
    <dgm:cxn modelId="{B0ECEAE0-A0D6-4CD0-B027-F1258E511D40}" type="presOf" srcId="{47EB6A45-79A3-4877-8B1C-B51D08941F74}" destId="{EFBB560A-2B03-4E18-8693-FEAC7FB92118}" srcOrd="0" destOrd="0" presId="urn:microsoft.com/office/officeart/2005/8/layout/hierarchy1"/>
    <dgm:cxn modelId="{1BEE371D-7287-4F17-B4BF-BFE5E26F6106}" type="presOf" srcId="{48DBFB17-B786-4C79-B4DB-3B0313AB1106}" destId="{F6414A27-4C19-42FC-9E1A-4D413306621A}" srcOrd="0" destOrd="0" presId="urn:microsoft.com/office/officeart/2005/8/layout/hierarchy1"/>
    <dgm:cxn modelId="{0175BE6D-67D9-46FB-97A4-D84212448121}" type="presOf" srcId="{1C14D5C7-BA59-4C83-B623-B7C4D3164760}" destId="{2AB21463-80DF-4A2D-A1E3-454A84BDB417}" srcOrd="0" destOrd="0" presId="urn:microsoft.com/office/officeart/2005/8/layout/hierarchy1"/>
    <dgm:cxn modelId="{CB7FA2AF-FC2E-4C50-BD99-77704A0E58EA}" type="presOf" srcId="{46AD9E03-2A40-4CB1-B146-ADD589263492}" destId="{98892372-ED46-4D3D-9E0F-8A14A4B12373}" srcOrd="0" destOrd="0" presId="urn:microsoft.com/office/officeart/2005/8/layout/hierarchy1"/>
    <dgm:cxn modelId="{4DB2A330-B658-4005-BA77-2999D7AE101F}" srcId="{EF993A7D-BDA7-49BC-9635-58EA4E99A902}" destId="{1C14D5C7-BA59-4C83-B623-B7C4D3164760}" srcOrd="0" destOrd="0" parTransId="{69FFEA86-D8DF-4AB4-9162-87997112D722}" sibTransId="{5C2497BF-1790-43BE-8E6F-94FE78BD6024}"/>
    <dgm:cxn modelId="{628BA23F-AAE7-4EF4-B25B-0B1F1900ED98}" srcId="{7D53CF1F-66BB-4A28-82F5-01B9A44E2D0B}" destId="{BEDAF2A7-2DE1-4005-8AC4-496A0201C74E}" srcOrd="0" destOrd="0" parTransId="{40206099-0338-4414-B95C-68707EA37302}" sibTransId="{8186724A-7CB8-4432-8DB6-1EE13138F8D7}"/>
    <dgm:cxn modelId="{1A309466-1988-4BA9-A1AE-819C60F6044D}" type="presOf" srcId="{CE433AB7-52CE-446E-B3E3-A94DB8986032}" destId="{741E5EA4-35EC-4297-98C9-EFCA99FC7F86}" srcOrd="0" destOrd="0" presId="urn:microsoft.com/office/officeart/2005/8/layout/hierarchy1"/>
    <dgm:cxn modelId="{6287BB10-6259-445F-8811-1404391A8B10}" srcId="{7D53CF1F-66BB-4A28-82F5-01B9A44E2D0B}" destId="{EF993A7D-BDA7-49BC-9635-58EA4E99A902}" srcOrd="1" destOrd="0" parTransId="{46AD9E03-2A40-4CB1-B146-ADD589263492}" sibTransId="{8DE4CA18-388A-46E2-90AA-917E78441443}"/>
    <dgm:cxn modelId="{68BF1077-CD30-4544-918A-4DF457E923EB}" type="presOf" srcId="{EF993A7D-BDA7-49BC-9635-58EA4E99A902}" destId="{CAE33957-F11D-4841-9F81-425793F8F736}" srcOrd="0" destOrd="0" presId="urn:microsoft.com/office/officeart/2005/8/layout/hierarchy1"/>
    <dgm:cxn modelId="{CA6B441B-6BF1-4392-8431-8EC5629321AB}" srcId="{DF6CA337-DEDC-48CF-A0DB-FBFB80AFD314}" destId="{7D53CF1F-66BB-4A28-82F5-01B9A44E2D0B}" srcOrd="0" destOrd="0" parTransId="{333E913E-1E97-468F-9B80-1A368C599C47}" sibTransId="{1E4F421C-C2B8-4375-8E2C-CDD7969231D8}"/>
    <dgm:cxn modelId="{2C957985-7E40-42C9-8DBE-FA07BDA76510}" srcId="{BEDAF2A7-2DE1-4005-8AC4-496A0201C74E}" destId="{48DBFB17-B786-4C79-B4DB-3B0313AB1106}" srcOrd="0" destOrd="0" parTransId="{11295BE4-A1DC-4B70-A9EA-42AE3A51E82A}" sibTransId="{9E66732A-70C4-46E7-9E31-793EED862408}"/>
    <dgm:cxn modelId="{A80B2AB4-2BF6-41D0-95F6-7BBBB967ECE8}" type="presOf" srcId="{DF6CA337-DEDC-48CF-A0DB-FBFB80AFD314}" destId="{58D55300-5B84-48FE-B3A6-9041867D70F2}" srcOrd="0" destOrd="0" presId="urn:microsoft.com/office/officeart/2005/8/layout/hierarchy1"/>
    <dgm:cxn modelId="{22A0D8DF-6700-47A5-95F0-A297A1C301C3}" srcId="{48DBFB17-B786-4C79-B4DB-3B0313AB1106}" destId="{CE433AB7-52CE-446E-B3E3-A94DB8986032}" srcOrd="0" destOrd="0" parTransId="{7BC46438-579F-4D37-A890-BB3A4E4057AF}" sibTransId="{EC563A11-9F0E-4BF9-85C6-4A29D3AD51B8}"/>
    <dgm:cxn modelId="{CCA4F6C6-F662-490F-969C-38B8199063D1}" srcId="{1C14D5C7-BA59-4C83-B623-B7C4D3164760}" destId="{3827D516-6A0B-461C-8633-890A6EE0AF02}" srcOrd="0" destOrd="0" parTransId="{47EB6A45-79A3-4877-8B1C-B51D08941F74}" sibTransId="{A1629249-FD36-474A-ABAF-70233CD4A74E}"/>
    <dgm:cxn modelId="{C9E0CF70-2230-4F36-8690-56D1E2D00B6E}" type="presParOf" srcId="{58D55300-5B84-48FE-B3A6-9041867D70F2}" destId="{43C67489-217D-461E-8E2E-F69F1DA6DC8B}" srcOrd="0" destOrd="0" presId="urn:microsoft.com/office/officeart/2005/8/layout/hierarchy1"/>
    <dgm:cxn modelId="{1B96FE7F-67A2-4D43-A7DF-52C2AA26E7A1}" type="presParOf" srcId="{43C67489-217D-461E-8E2E-F69F1DA6DC8B}" destId="{5871AA7C-DD62-467E-B084-FFE55E0C386D}" srcOrd="0" destOrd="0" presId="urn:microsoft.com/office/officeart/2005/8/layout/hierarchy1"/>
    <dgm:cxn modelId="{6490A907-1352-43F8-81D0-70DB4B265BFC}" type="presParOf" srcId="{5871AA7C-DD62-467E-B084-FFE55E0C386D}" destId="{562907D9-1A7E-45E0-9A98-38764DA2E1C6}" srcOrd="0" destOrd="0" presId="urn:microsoft.com/office/officeart/2005/8/layout/hierarchy1"/>
    <dgm:cxn modelId="{2D204B98-B9DA-4C34-BD29-301EC351065C}" type="presParOf" srcId="{5871AA7C-DD62-467E-B084-FFE55E0C386D}" destId="{7EBBDCC5-CBDA-4874-B0B9-D5DE3CA70DD1}" srcOrd="1" destOrd="0" presId="urn:microsoft.com/office/officeart/2005/8/layout/hierarchy1"/>
    <dgm:cxn modelId="{031F8666-92D3-4D0B-8724-6EB54A59D17B}" type="presParOf" srcId="{43C67489-217D-461E-8E2E-F69F1DA6DC8B}" destId="{3FEBA60A-E07F-493B-8133-3BED582E3D89}" srcOrd="1" destOrd="0" presId="urn:microsoft.com/office/officeart/2005/8/layout/hierarchy1"/>
    <dgm:cxn modelId="{7DCE632A-AEDD-46C7-8CA2-0B45859579A5}" type="presParOf" srcId="{3FEBA60A-E07F-493B-8133-3BED582E3D89}" destId="{FC9946F8-4AC9-4580-B39C-5317397E79B2}" srcOrd="0" destOrd="0" presId="urn:microsoft.com/office/officeart/2005/8/layout/hierarchy1"/>
    <dgm:cxn modelId="{0C3BA637-F7F0-4602-BDA6-70415938075D}" type="presParOf" srcId="{3FEBA60A-E07F-493B-8133-3BED582E3D89}" destId="{4EE3631C-3612-4DF7-B654-D4DE56E3CE65}" srcOrd="1" destOrd="0" presId="urn:microsoft.com/office/officeart/2005/8/layout/hierarchy1"/>
    <dgm:cxn modelId="{0856536E-96BD-4374-918F-9899A4427F17}" type="presParOf" srcId="{4EE3631C-3612-4DF7-B654-D4DE56E3CE65}" destId="{6DFC14CA-610D-47F2-92DE-E13228CC9A9E}" srcOrd="0" destOrd="0" presId="urn:microsoft.com/office/officeart/2005/8/layout/hierarchy1"/>
    <dgm:cxn modelId="{B05CB304-9619-4AC2-9ECF-9969A524FF1F}" type="presParOf" srcId="{6DFC14CA-610D-47F2-92DE-E13228CC9A9E}" destId="{38C8C6C6-078B-4835-B0B8-40399FAEC438}" srcOrd="0" destOrd="0" presId="urn:microsoft.com/office/officeart/2005/8/layout/hierarchy1"/>
    <dgm:cxn modelId="{2970B9A4-1688-42D4-B3CC-DCF2965C4AEF}" type="presParOf" srcId="{6DFC14CA-610D-47F2-92DE-E13228CC9A9E}" destId="{5E44CF06-546C-449A-9ECF-2E9B405E724A}" srcOrd="1" destOrd="0" presId="urn:microsoft.com/office/officeart/2005/8/layout/hierarchy1"/>
    <dgm:cxn modelId="{6CACE354-0F78-4086-B782-1D08BC761AC1}" type="presParOf" srcId="{4EE3631C-3612-4DF7-B654-D4DE56E3CE65}" destId="{EF1E5CB1-8EED-42E7-BBBC-B9EF140B6538}" srcOrd="1" destOrd="0" presId="urn:microsoft.com/office/officeart/2005/8/layout/hierarchy1"/>
    <dgm:cxn modelId="{7A340AD0-BAE4-4658-856D-79B60C5C678F}" type="presParOf" srcId="{EF1E5CB1-8EED-42E7-BBBC-B9EF140B6538}" destId="{414AA093-B4A3-491A-8A6A-337A91BA3E97}" srcOrd="0" destOrd="0" presId="urn:microsoft.com/office/officeart/2005/8/layout/hierarchy1"/>
    <dgm:cxn modelId="{A34AAC17-C0A8-4D58-9DF1-892E1B2FB112}" type="presParOf" srcId="{EF1E5CB1-8EED-42E7-BBBC-B9EF140B6538}" destId="{01273A78-06F7-4670-B178-0D362BDF479D}" srcOrd="1" destOrd="0" presId="urn:microsoft.com/office/officeart/2005/8/layout/hierarchy1"/>
    <dgm:cxn modelId="{6C9A947E-5507-457E-A211-06FC92C93632}" type="presParOf" srcId="{01273A78-06F7-4670-B178-0D362BDF479D}" destId="{74717E3B-8687-4BEB-BCFD-681409B066E7}" srcOrd="0" destOrd="0" presId="urn:microsoft.com/office/officeart/2005/8/layout/hierarchy1"/>
    <dgm:cxn modelId="{3479BD51-4917-4E81-BDA7-731BC8C7F00A}" type="presParOf" srcId="{74717E3B-8687-4BEB-BCFD-681409B066E7}" destId="{5DBA48E8-3628-46EE-BDF5-F36A37180F60}" srcOrd="0" destOrd="0" presId="urn:microsoft.com/office/officeart/2005/8/layout/hierarchy1"/>
    <dgm:cxn modelId="{65FE6E84-4927-4F5D-9F92-9B1C39E6A96A}" type="presParOf" srcId="{74717E3B-8687-4BEB-BCFD-681409B066E7}" destId="{F6414A27-4C19-42FC-9E1A-4D413306621A}" srcOrd="1" destOrd="0" presId="urn:microsoft.com/office/officeart/2005/8/layout/hierarchy1"/>
    <dgm:cxn modelId="{9F9DD43D-A8CA-498A-89FC-A811FBF57C5D}" type="presParOf" srcId="{01273A78-06F7-4670-B178-0D362BDF479D}" destId="{4E9AF950-0F51-450A-A714-C9763FDAE2F5}" srcOrd="1" destOrd="0" presId="urn:microsoft.com/office/officeart/2005/8/layout/hierarchy1"/>
    <dgm:cxn modelId="{7E855722-E7F7-46A1-86A6-63E29F275AFA}" type="presParOf" srcId="{4E9AF950-0F51-450A-A714-C9763FDAE2F5}" destId="{D125EEC5-A580-49E7-8BD3-E2AEE9EC5D09}" srcOrd="0" destOrd="0" presId="urn:microsoft.com/office/officeart/2005/8/layout/hierarchy1"/>
    <dgm:cxn modelId="{BCCCC393-2179-4E6D-B942-CFF1010F7AE5}" type="presParOf" srcId="{4E9AF950-0F51-450A-A714-C9763FDAE2F5}" destId="{4AA5CE03-6CE9-4594-B6ED-22735CDC7E23}" srcOrd="1" destOrd="0" presId="urn:microsoft.com/office/officeart/2005/8/layout/hierarchy1"/>
    <dgm:cxn modelId="{F902A69F-465E-4CF4-9EA5-2343E16DE074}" type="presParOf" srcId="{4AA5CE03-6CE9-4594-B6ED-22735CDC7E23}" destId="{08E0A56E-6988-4EF9-B749-534BCDC3EBE3}" srcOrd="0" destOrd="0" presId="urn:microsoft.com/office/officeart/2005/8/layout/hierarchy1"/>
    <dgm:cxn modelId="{2A575889-EEA4-4F7F-BF86-7B0390CA1B4F}" type="presParOf" srcId="{08E0A56E-6988-4EF9-B749-534BCDC3EBE3}" destId="{1C9D8380-6192-4AA1-97BA-C49E98B43B0E}" srcOrd="0" destOrd="0" presId="urn:microsoft.com/office/officeart/2005/8/layout/hierarchy1"/>
    <dgm:cxn modelId="{AC3C5ED4-D52A-4692-9F67-CBA825D63773}" type="presParOf" srcId="{08E0A56E-6988-4EF9-B749-534BCDC3EBE3}" destId="{741E5EA4-35EC-4297-98C9-EFCA99FC7F86}" srcOrd="1" destOrd="0" presId="urn:microsoft.com/office/officeart/2005/8/layout/hierarchy1"/>
    <dgm:cxn modelId="{43958CB8-2EAB-48CD-A737-F4DEBA245F2F}" type="presParOf" srcId="{4AA5CE03-6CE9-4594-B6ED-22735CDC7E23}" destId="{02303BD1-0EC2-4CF8-8807-C743D1C750F2}" srcOrd="1" destOrd="0" presId="urn:microsoft.com/office/officeart/2005/8/layout/hierarchy1"/>
    <dgm:cxn modelId="{38ACD946-C965-4CA6-A5C3-05E04F679BDB}" type="presParOf" srcId="{3FEBA60A-E07F-493B-8133-3BED582E3D89}" destId="{98892372-ED46-4D3D-9E0F-8A14A4B12373}" srcOrd="2" destOrd="0" presId="urn:microsoft.com/office/officeart/2005/8/layout/hierarchy1"/>
    <dgm:cxn modelId="{62660274-2168-41A9-A2E3-4A9FAD687A8C}" type="presParOf" srcId="{3FEBA60A-E07F-493B-8133-3BED582E3D89}" destId="{D7C48984-6A38-4C82-AFDE-ECCC3923F819}" srcOrd="3" destOrd="0" presId="urn:microsoft.com/office/officeart/2005/8/layout/hierarchy1"/>
    <dgm:cxn modelId="{103E0AE7-B660-4047-9A9F-87907ABCD80D}" type="presParOf" srcId="{D7C48984-6A38-4C82-AFDE-ECCC3923F819}" destId="{D5D8C755-0EEE-40BC-BF49-4CE77843FB50}" srcOrd="0" destOrd="0" presId="urn:microsoft.com/office/officeart/2005/8/layout/hierarchy1"/>
    <dgm:cxn modelId="{7A0E8079-6B18-415A-AFBF-9EA86FC24F48}" type="presParOf" srcId="{D5D8C755-0EEE-40BC-BF49-4CE77843FB50}" destId="{10EBF4E0-2DCC-496C-82A4-74BFA7108853}" srcOrd="0" destOrd="0" presId="urn:microsoft.com/office/officeart/2005/8/layout/hierarchy1"/>
    <dgm:cxn modelId="{96A713A6-329D-45E3-9657-17B3C992FF37}" type="presParOf" srcId="{D5D8C755-0EEE-40BC-BF49-4CE77843FB50}" destId="{CAE33957-F11D-4841-9F81-425793F8F736}" srcOrd="1" destOrd="0" presId="urn:microsoft.com/office/officeart/2005/8/layout/hierarchy1"/>
    <dgm:cxn modelId="{BE8AD135-7E27-47BE-9E5D-0D2D4869CD1A}" type="presParOf" srcId="{D7C48984-6A38-4C82-AFDE-ECCC3923F819}" destId="{4EB812DE-7B84-42F5-92B3-7528B0849C3C}" srcOrd="1" destOrd="0" presId="urn:microsoft.com/office/officeart/2005/8/layout/hierarchy1"/>
    <dgm:cxn modelId="{76A05A4A-6C59-4D08-B07D-1C76637EDA45}" type="presParOf" srcId="{4EB812DE-7B84-42F5-92B3-7528B0849C3C}" destId="{1282512E-6FB2-4A61-950C-CF92692126F7}" srcOrd="0" destOrd="0" presId="urn:microsoft.com/office/officeart/2005/8/layout/hierarchy1"/>
    <dgm:cxn modelId="{E9C07A10-A54D-4FAE-9EC6-7791E69145A2}" type="presParOf" srcId="{4EB812DE-7B84-42F5-92B3-7528B0849C3C}" destId="{01D494C8-4DFC-463A-96CB-2DCCFC55ACA6}" srcOrd="1" destOrd="0" presId="urn:microsoft.com/office/officeart/2005/8/layout/hierarchy1"/>
    <dgm:cxn modelId="{B12EAE06-95B6-41C8-B9A0-281943166901}" type="presParOf" srcId="{01D494C8-4DFC-463A-96CB-2DCCFC55ACA6}" destId="{F23CAFF7-AECB-4400-A6B0-1892848DAFD3}" srcOrd="0" destOrd="0" presId="urn:microsoft.com/office/officeart/2005/8/layout/hierarchy1"/>
    <dgm:cxn modelId="{DB6C7ECE-3292-423B-ABC1-EE1968FDABED}" type="presParOf" srcId="{F23CAFF7-AECB-4400-A6B0-1892848DAFD3}" destId="{6B2233DA-A805-4185-8DDD-4042CBE08B1C}" srcOrd="0" destOrd="0" presId="urn:microsoft.com/office/officeart/2005/8/layout/hierarchy1"/>
    <dgm:cxn modelId="{F7D9192C-0051-402B-B78E-E50020F639BD}" type="presParOf" srcId="{F23CAFF7-AECB-4400-A6B0-1892848DAFD3}" destId="{2AB21463-80DF-4A2D-A1E3-454A84BDB417}" srcOrd="1" destOrd="0" presId="urn:microsoft.com/office/officeart/2005/8/layout/hierarchy1"/>
    <dgm:cxn modelId="{71E04B33-95FC-4C37-94BF-FFA04F0F4446}" type="presParOf" srcId="{01D494C8-4DFC-463A-96CB-2DCCFC55ACA6}" destId="{1DAFB13F-581A-4171-B9EF-4AECF9008549}" srcOrd="1" destOrd="0" presId="urn:microsoft.com/office/officeart/2005/8/layout/hierarchy1"/>
    <dgm:cxn modelId="{62EEDDD8-57C3-49D4-A74C-0914E222D046}" type="presParOf" srcId="{1DAFB13F-581A-4171-B9EF-4AECF9008549}" destId="{EFBB560A-2B03-4E18-8693-FEAC7FB92118}" srcOrd="0" destOrd="0" presId="urn:microsoft.com/office/officeart/2005/8/layout/hierarchy1"/>
    <dgm:cxn modelId="{E6FFA899-CBC3-4D40-B99F-6F5373E5C801}" type="presParOf" srcId="{1DAFB13F-581A-4171-B9EF-4AECF9008549}" destId="{9AF04EB7-6C86-49ED-BC93-6CB4FC5FBF7E}" srcOrd="1" destOrd="0" presId="urn:microsoft.com/office/officeart/2005/8/layout/hierarchy1"/>
    <dgm:cxn modelId="{5C8E5662-0440-4CF3-B570-37E525CB7580}" type="presParOf" srcId="{9AF04EB7-6C86-49ED-BC93-6CB4FC5FBF7E}" destId="{C22C8425-650F-4780-B38B-FBD7CA9E5FE4}" srcOrd="0" destOrd="0" presId="urn:microsoft.com/office/officeart/2005/8/layout/hierarchy1"/>
    <dgm:cxn modelId="{F3B7A489-8DB6-460E-8567-6639DEB867C2}" type="presParOf" srcId="{C22C8425-650F-4780-B38B-FBD7CA9E5FE4}" destId="{007FF611-8359-4FAD-B49C-B88E439D961D}" srcOrd="0" destOrd="0" presId="urn:microsoft.com/office/officeart/2005/8/layout/hierarchy1"/>
    <dgm:cxn modelId="{BA497EFE-A32C-4780-B25F-91817E855B1E}" type="presParOf" srcId="{C22C8425-650F-4780-B38B-FBD7CA9E5FE4}" destId="{D5DB4F64-DC6B-464E-B326-50FE1E29ED9E}" srcOrd="1" destOrd="0" presId="urn:microsoft.com/office/officeart/2005/8/layout/hierarchy1"/>
    <dgm:cxn modelId="{47B0A2DA-4E0E-40B9-8059-587BA1144F0D}" type="presParOf" srcId="{9AF04EB7-6C86-49ED-BC93-6CB4FC5FBF7E}" destId="{905A944E-2137-4320-9577-E0232847C22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443E16-855B-4CE9-B26F-4EAF7B3C6103}">
      <dsp:nvSpPr>
        <dsp:cNvPr id="0" name=""/>
        <dsp:cNvSpPr/>
      </dsp:nvSpPr>
      <dsp:spPr>
        <a:xfrm>
          <a:off x="2800349" y="0"/>
          <a:ext cx="1866900" cy="1619250"/>
        </a:xfrm>
        <a:prstGeom prst="trapezoid">
          <a:avLst>
            <a:gd name="adj" fmla="val 57647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b="1" kern="1200" dirty="0" smtClean="0">
            <a:latin typeface="Arial Narrow" pitchFamily="34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dirty="0" smtClean="0">
              <a:latin typeface="Calisto MT" pitchFamily="18" charset="0"/>
            </a:rPr>
            <a:t>King</a:t>
          </a:r>
          <a:r>
            <a:rPr lang="en-US" sz="5600" kern="1200" dirty="0" smtClean="0"/>
            <a:t> </a:t>
          </a:r>
          <a:endParaRPr lang="en-US" sz="5600" kern="1200" dirty="0"/>
        </a:p>
      </dsp:txBody>
      <dsp:txXfrm>
        <a:off x="2800349" y="0"/>
        <a:ext cx="1866900" cy="1619250"/>
      </dsp:txXfrm>
    </dsp:sp>
    <dsp:sp modelId="{E981131C-F528-4152-96A6-924EC47B8FE8}">
      <dsp:nvSpPr>
        <dsp:cNvPr id="0" name=""/>
        <dsp:cNvSpPr/>
      </dsp:nvSpPr>
      <dsp:spPr>
        <a:xfrm>
          <a:off x="1866900" y="1619250"/>
          <a:ext cx="3733800" cy="1619250"/>
        </a:xfrm>
        <a:prstGeom prst="trapezoid">
          <a:avLst>
            <a:gd name="adj" fmla="val 5764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 smtClean="0">
              <a:latin typeface="Calisto MT" pitchFamily="18" charset="0"/>
            </a:rPr>
            <a:t>Nobles</a:t>
          </a:r>
          <a:endParaRPr lang="en-US" sz="4400" b="0" kern="1200" dirty="0">
            <a:latin typeface="Calisto MT" pitchFamily="18" charset="0"/>
          </a:endParaRPr>
        </a:p>
      </dsp:txBody>
      <dsp:txXfrm>
        <a:off x="2520314" y="1619250"/>
        <a:ext cx="2426970" cy="1619250"/>
      </dsp:txXfrm>
    </dsp:sp>
    <dsp:sp modelId="{AAF5294C-D15B-4169-BF04-45118836C6EF}">
      <dsp:nvSpPr>
        <dsp:cNvPr id="0" name=""/>
        <dsp:cNvSpPr/>
      </dsp:nvSpPr>
      <dsp:spPr>
        <a:xfrm>
          <a:off x="914407" y="3200399"/>
          <a:ext cx="5600700" cy="1619250"/>
        </a:xfrm>
        <a:prstGeom prst="trapezoid">
          <a:avLst>
            <a:gd name="adj" fmla="val 57647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 smtClean="0">
              <a:latin typeface="Calisto MT" pitchFamily="18" charset="0"/>
            </a:rPr>
            <a:t>Knights</a:t>
          </a:r>
          <a:r>
            <a:rPr lang="en-US" sz="5600" kern="1200" dirty="0" smtClean="0"/>
            <a:t> </a:t>
          </a:r>
          <a:endParaRPr lang="en-US" sz="5600" kern="1200" dirty="0"/>
        </a:p>
      </dsp:txBody>
      <dsp:txXfrm>
        <a:off x="1894530" y="3200399"/>
        <a:ext cx="3640455" cy="1619250"/>
      </dsp:txXfrm>
    </dsp:sp>
    <dsp:sp modelId="{98BC2FF5-6E94-4C7A-A656-C1D749C537CF}">
      <dsp:nvSpPr>
        <dsp:cNvPr id="0" name=""/>
        <dsp:cNvSpPr/>
      </dsp:nvSpPr>
      <dsp:spPr>
        <a:xfrm>
          <a:off x="0" y="4800606"/>
          <a:ext cx="7467600" cy="1619250"/>
        </a:xfrm>
        <a:prstGeom prst="trapezoid">
          <a:avLst>
            <a:gd name="adj" fmla="val 57647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i="0" kern="1200" dirty="0" smtClean="0">
              <a:latin typeface="Calisto MT" pitchFamily="18" charset="0"/>
            </a:rPr>
            <a:t>Peasants &amp; Serfs </a:t>
          </a:r>
          <a:endParaRPr lang="en-US" sz="4400" b="0" i="0" kern="1200" dirty="0">
            <a:latin typeface="Calisto MT" pitchFamily="18" charset="0"/>
          </a:endParaRPr>
        </a:p>
      </dsp:txBody>
      <dsp:txXfrm>
        <a:off x="1306829" y="4800606"/>
        <a:ext cx="4853940" cy="16192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BB560A-2B03-4E18-8693-FEAC7FB92118}">
      <dsp:nvSpPr>
        <dsp:cNvPr id="0" name=""/>
        <dsp:cNvSpPr/>
      </dsp:nvSpPr>
      <dsp:spPr>
        <a:xfrm>
          <a:off x="4432053" y="4524129"/>
          <a:ext cx="91440" cy="5290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908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82512E-6FB2-4A61-950C-CF92692126F7}">
      <dsp:nvSpPr>
        <dsp:cNvPr id="0" name=""/>
        <dsp:cNvSpPr/>
      </dsp:nvSpPr>
      <dsp:spPr>
        <a:xfrm>
          <a:off x="4432053" y="2839842"/>
          <a:ext cx="91440" cy="5290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908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92372-ED46-4D3D-9E0F-8A14A4B12373}">
      <dsp:nvSpPr>
        <dsp:cNvPr id="0" name=""/>
        <dsp:cNvSpPr/>
      </dsp:nvSpPr>
      <dsp:spPr>
        <a:xfrm>
          <a:off x="3366032" y="1155555"/>
          <a:ext cx="1111740" cy="529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557"/>
              </a:lnTo>
              <a:lnTo>
                <a:pt x="1111740" y="360557"/>
              </a:lnTo>
              <a:lnTo>
                <a:pt x="1111740" y="52908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5EEC5-A580-49E7-8BD3-E2AEE9EC5D09}">
      <dsp:nvSpPr>
        <dsp:cNvPr id="0" name=""/>
        <dsp:cNvSpPr/>
      </dsp:nvSpPr>
      <dsp:spPr>
        <a:xfrm>
          <a:off x="2208572" y="4524129"/>
          <a:ext cx="91440" cy="5290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908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AA093-B4A3-491A-8A6A-337A91BA3E97}">
      <dsp:nvSpPr>
        <dsp:cNvPr id="0" name=""/>
        <dsp:cNvSpPr/>
      </dsp:nvSpPr>
      <dsp:spPr>
        <a:xfrm>
          <a:off x="2208572" y="2839842"/>
          <a:ext cx="91440" cy="5290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908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946F8-4AC9-4580-B39C-5317397E79B2}">
      <dsp:nvSpPr>
        <dsp:cNvPr id="0" name=""/>
        <dsp:cNvSpPr/>
      </dsp:nvSpPr>
      <dsp:spPr>
        <a:xfrm>
          <a:off x="2254292" y="1155555"/>
          <a:ext cx="1111740" cy="529087"/>
        </a:xfrm>
        <a:custGeom>
          <a:avLst/>
          <a:gdLst/>
          <a:ahLst/>
          <a:cxnLst/>
          <a:rect l="0" t="0" r="0" b="0"/>
          <a:pathLst>
            <a:path>
              <a:moveTo>
                <a:pt x="1111740" y="0"/>
              </a:moveTo>
              <a:lnTo>
                <a:pt x="1111740" y="360557"/>
              </a:lnTo>
              <a:lnTo>
                <a:pt x="0" y="360557"/>
              </a:lnTo>
              <a:lnTo>
                <a:pt x="0" y="52908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907D9-1A7E-45E0-9A98-38764DA2E1C6}">
      <dsp:nvSpPr>
        <dsp:cNvPr id="0" name=""/>
        <dsp:cNvSpPr/>
      </dsp:nvSpPr>
      <dsp:spPr>
        <a:xfrm>
          <a:off x="2456426" y="356"/>
          <a:ext cx="1819211" cy="11551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BDCC5-CBDA-4874-B0B9-D5DE3CA70DD1}">
      <dsp:nvSpPr>
        <dsp:cNvPr id="0" name=""/>
        <dsp:cNvSpPr/>
      </dsp:nvSpPr>
      <dsp:spPr>
        <a:xfrm>
          <a:off x="2658561" y="192383"/>
          <a:ext cx="1819211" cy="1155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Calisto MT" pitchFamily="18" charset="0"/>
            </a:rPr>
            <a:t>King</a:t>
          </a:r>
          <a:endParaRPr lang="en-US" sz="4800" kern="1200" dirty="0">
            <a:latin typeface="Calisto MT" pitchFamily="18" charset="0"/>
          </a:endParaRPr>
        </a:p>
      </dsp:txBody>
      <dsp:txXfrm>
        <a:off x="2658561" y="192383"/>
        <a:ext cx="1819211" cy="1155199"/>
      </dsp:txXfrm>
    </dsp:sp>
    <dsp:sp modelId="{38C8C6C6-078B-4835-B0B8-40399FAEC438}">
      <dsp:nvSpPr>
        <dsp:cNvPr id="0" name=""/>
        <dsp:cNvSpPr/>
      </dsp:nvSpPr>
      <dsp:spPr>
        <a:xfrm>
          <a:off x="1344686" y="1684642"/>
          <a:ext cx="1819211" cy="11551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4CF06-546C-449A-9ECF-2E9B405E724A}">
      <dsp:nvSpPr>
        <dsp:cNvPr id="0" name=""/>
        <dsp:cNvSpPr/>
      </dsp:nvSpPr>
      <dsp:spPr>
        <a:xfrm>
          <a:off x="1546820" y="1876670"/>
          <a:ext cx="1819211" cy="1155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sto MT" pitchFamily="18" charset="0"/>
            </a:rPr>
            <a:t>Noble</a:t>
          </a:r>
          <a:endParaRPr lang="en-US" sz="3200" kern="1200" dirty="0">
            <a:latin typeface="Calisto MT" pitchFamily="18" charset="0"/>
          </a:endParaRPr>
        </a:p>
      </dsp:txBody>
      <dsp:txXfrm>
        <a:off x="1546820" y="1876670"/>
        <a:ext cx="1819211" cy="1155199"/>
      </dsp:txXfrm>
    </dsp:sp>
    <dsp:sp modelId="{5DBA48E8-3628-46EE-BDF5-F36A37180F60}">
      <dsp:nvSpPr>
        <dsp:cNvPr id="0" name=""/>
        <dsp:cNvSpPr/>
      </dsp:nvSpPr>
      <dsp:spPr>
        <a:xfrm>
          <a:off x="1344686" y="3368929"/>
          <a:ext cx="1819211" cy="11551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14A27-4C19-42FC-9E1A-4D413306621A}">
      <dsp:nvSpPr>
        <dsp:cNvPr id="0" name=""/>
        <dsp:cNvSpPr/>
      </dsp:nvSpPr>
      <dsp:spPr>
        <a:xfrm>
          <a:off x="1546820" y="3560957"/>
          <a:ext cx="1819211" cy="1155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sto MT" pitchFamily="18" charset="0"/>
            </a:rPr>
            <a:t>Knight</a:t>
          </a:r>
          <a:endParaRPr lang="en-US" sz="3200" kern="1200" dirty="0">
            <a:latin typeface="Calisto MT" pitchFamily="18" charset="0"/>
          </a:endParaRPr>
        </a:p>
      </dsp:txBody>
      <dsp:txXfrm>
        <a:off x="1546820" y="3560957"/>
        <a:ext cx="1819211" cy="1155199"/>
      </dsp:txXfrm>
    </dsp:sp>
    <dsp:sp modelId="{1C9D8380-6192-4AA1-97BA-C49E98B43B0E}">
      <dsp:nvSpPr>
        <dsp:cNvPr id="0" name=""/>
        <dsp:cNvSpPr/>
      </dsp:nvSpPr>
      <dsp:spPr>
        <a:xfrm>
          <a:off x="1344686" y="5053216"/>
          <a:ext cx="1819211" cy="115519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E5EA4-35EC-4297-98C9-EFCA99FC7F86}">
      <dsp:nvSpPr>
        <dsp:cNvPr id="0" name=""/>
        <dsp:cNvSpPr/>
      </dsp:nvSpPr>
      <dsp:spPr>
        <a:xfrm>
          <a:off x="1546820" y="5245244"/>
          <a:ext cx="1819211" cy="1155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sto MT" pitchFamily="18" charset="0"/>
            </a:rPr>
            <a:t>Peasants</a:t>
          </a:r>
          <a:endParaRPr lang="en-US" sz="3200" kern="1200" dirty="0">
            <a:latin typeface="Calisto MT" pitchFamily="18" charset="0"/>
          </a:endParaRPr>
        </a:p>
      </dsp:txBody>
      <dsp:txXfrm>
        <a:off x="1546820" y="5245244"/>
        <a:ext cx="1819211" cy="1155199"/>
      </dsp:txXfrm>
    </dsp:sp>
    <dsp:sp modelId="{10EBF4E0-2DCC-496C-82A4-74BFA7108853}">
      <dsp:nvSpPr>
        <dsp:cNvPr id="0" name=""/>
        <dsp:cNvSpPr/>
      </dsp:nvSpPr>
      <dsp:spPr>
        <a:xfrm>
          <a:off x="3568167" y="1684642"/>
          <a:ext cx="1819211" cy="11551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33957-F11D-4841-9F81-425793F8F736}">
      <dsp:nvSpPr>
        <dsp:cNvPr id="0" name=""/>
        <dsp:cNvSpPr/>
      </dsp:nvSpPr>
      <dsp:spPr>
        <a:xfrm>
          <a:off x="3770301" y="1876670"/>
          <a:ext cx="1819211" cy="1155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sto MT" pitchFamily="18" charset="0"/>
            </a:rPr>
            <a:t>Noble</a:t>
          </a:r>
          <a:endParaRPr lang="en-US" sz="3200" kern="1200" dirty="0">
            <a:latin typeface="Calisto MT" pitchFamily="18" charset="0"/>
          </a:endParaRPr>
        </a:p>
      </dsp:txBody>
      <dsp:txXfrm>
        <a:off x="3770301" y="1876670"/>
        <a:ext cx="1819211" cy="1155199"/>
      </dsp:txXfrm>
    </dsp:sp>
    <dsp:sp modelId="{6B2233DA-A805-4185-8DDD-4042CBE08B1C}">
      <dsp:nvSpPr>
        <dsp:cNvPr id="0" name=""/>
        <dsp:cNvSpPr/>
      </dsp:nvSpPr>
      <dsp:spPr>
        <a:xfrm>
          <a:off x="3568167" y="3368929"/>
          <a:ext cx="1819211" cy="11551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B21463-80DF-4A2D-A1E3-454A84BDB417}">
      <dsp:nvSpPr>
        <dsp:cNvPr id="0" name=""/>
        <dsp:cNvSpPr/>
      </dsp:nvSpPr>
      <dsp:spPr>
        <a:xfrm>
          <a:off x="3770301" y="3560957"/>
          <a:ext cx="1819211" cy="1155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sto MT" pitchFamily="18" charset="0"/>
            </a:rPr>
            <a:t>Knight</a:t>
          </a:r>
          <a:endParaRPr lang="en-US" sz="3200" kern="1200" dirty="0">
            <a:latin typeface="Calisto MT" pitchFamily="18" charset="0"/>
          </a:endParaRPr>
        </a:p>
      </dsp:txBody>
      <dsp:txXfrm>
        <a:off x="3770301" y="3560957"/>
        <a:ext cx="1819211" cy="1155199"/>
      </dsp:txXfrm>
    </dsp:sp>
    <dsp:sp modelId="{007FF611-8359-4FAD-B49C-B88E439D961D}">
      <dsp:nvSpPr>
        <dsp:cNvPr id="0" name=""/>
        <dsp:cNvSpPr/>
      </dsp:nvSpPr>
      <dsp:spPr>
        <a:xfrm>
          <a:off x="3568167" y="5053216"/>
          <a:ext cx="1819211" cy="115519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B4F64-DC6B-464E-B326-50FE1E29ED9E}">
      <dsp:nvSpPr>
        <dsp:cNvPr id="0" name=""/>
        <dsp:cNvSpPr/>
      </dsp:nvSpPr>
      <dsp:spPr>
        <a:xfrm>
          <a:off x="3770301" y="5245244"/>
          <a:ext cx="1819211" cy="1155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sto MT" pitchFamily="18" charset="0"/>
            </a:rPr>
            <a:t>Peasants</a:t>
          </a:r>
          <a:endParaRPr lang="en-US" sz="3200" kern="1200" dirty="0">
            <a:latin typeface="Calisto MT" pitchFamily="18" charset="0"/>
          </a:endParaRPr>
        </a:p>
      </dsp:txBody>
      <dsp:txXfrm>
        <a:off x="3770301" y="5245244"/>
        <a:ext cx="1819211" cy="115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E66F1-B8F3-4846-A9EE-A01E9344EBDA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C754A-6D0F-4C6B-814A-B6FFFCB5D3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4DB-DAD3-4CDB-94EE-DF994C480085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4B7-DA15-4E5D-9DB0-A00A96B9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4DB-DAD3-4CDB-94EE-DF994C480085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4B7-DA15-4E5D-9DB0-A00A96B9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4DB-DAD3-4CDB-94EE-DF994C480085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4B7-DA15-4E5D-9DB0-A00A96B9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4DB-DAD3-4CDB-94EE-DF994C480085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4B7-DA15-4E5D-9DB0-A00A96B9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4DB-DAD3-4CDB-94EE-DF994C480085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4B7-DA15-4E5D-9DB0-A00A96B9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4DB-DAD3-4CDB-94EE-DF994C480085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4B7-DA15-4E5D-9DB0-A00A96B9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4DB-DAD3-4CDB-94EE-DF994C480085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4B7-DA15-4E5D-9DB0-A00A96B9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4DB-DAD3-4CDB-94EE-DF994C480085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4B7-DA15-4E5D-9DB0-A00A96B9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4DB-DAD3-4CDB-94EE-DF994C480085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4B7-DA15-4E5D-9DB0-A00A96B9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4DB-DAD3-4CDB-94EE-DF994C480085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4B7-DA15-4E5D-9DB0-A00A96B9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54DB-DAD3-4CDB-94EE-DF994C480085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4B7-DA15-4E5D-9DB0-A00A96B9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554DB-DAD3-4CDB-94EE-DF994C480085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34B7-DA15-4E5D-9DB0-A00A96B9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153400" cy="41148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en-US" sz="3600" dirty="0" smtClean="0">
                <a:latin typeface="Calisto MT" pitchFamily="18" charset="0"/>
              </a:rPr>
              <a:t> Gold Star = King/Queen </a:t>
            </a:r>
          </a:p>
          <a:p>
            <a:pPr algn="ctr">
              <a:buFont typeface="Wingdings" pitchFamily="2" charset="2"/>
              <a:buChar char="§"/>
            </a:pPr>
            <a:r>
              <a:rPr lang="en-US" sz="3600" dirty="0">
                <a:latin typeface="Calisto MT" pitchFamily="18" charset="0"/>
              </a:rPr>
              <a:t> </a:t>
            </a:r>
            <a:r>
              <a:rPr lang="en-US" sz="3600" dirty="0" smtClean="0">
                <a:latin typeface="Calisto MT" pitchFamily="18" charset="0"/>
              </a:rPr>
              <a:t>Silver Stars = Nobles </a:t>
            </a:r>
          </a:p>
          <a:p>
            <a:pPr algn="ctr">
              <a:buFont typeface="Wingdings" pitchFamily="2" charset="2"/>
              <a:buChar char="§"/>
            </a:pPr>
            <a:r>
              <a:rPr lang="en-US" sz="3600" dirty="0">
                <a:latin typeface="Calisto MT" pitchFamily="18" charset="0"/>
              </a:rPr>
              <a:t> </a:t>
            </a:r>
            <a:r>
              <a:rPr lang="en-US" sz="3600" dirty="0" smtClean="0">
                <a:latin typeface="Calisto MT" pitchFamily="18" charset="0"/>
              </a:rPr>
              <a:t>Red Stars = Knights</a:t>
            </a:r>
          </a:p>
          <a:p>
            <a:pPr algn="ctr">
              <a:buFont typeface="Wingdings" pitchFamily="2" charset="2"/>
              <a:buChar char="§"/>
            </a:pPr>
            <a:r>
              <a:rPr lang="en-US" sz="3600" dirty="0">
                <a:latin typeface="Calisto MT" pitchFamily="18" charset="0"/>
              </a:rPr>
              <a:t> </a:t>
            </a:r>
            <a:r>
              <a:rPr lang="en-US" sz="3600" dirty="0" smtClean="0">
                <a:latin typeface="Calisto MT" pitchFamily="18" charset="0"/>
              </a:rPr>
              <a:t>Green Stars = Peasants </a:t>
            </a:r>
            <a:endParaRPr lang="en-US" sz="3600" dirty="0">
              <a:latin typeface="Calisto MT" pitchFamily="18" charset="0"/>
            </a:endParaRPr>
          </a:p>
        </p:txBody>
      </p:sp>
      <p:pic>
        <p:nvPicPr>
          <p:cNvPr id="1030" name="Picture 6" descr="http://www.scavengeinc.com/images/Product/medium/cc/valian-knight-costu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819400"/>
            <a:ext cx="4038600" cy="4038600"/>
          </a:xfrm>
          <a:prstGeom prst="rect">
            <a:avLst/>
          </a:prstGeom>
          <a:noFill/>
        </p:spPr>
      </p:pic>
      <p:pic>
        <p:nvPicPr>
          <p:cNvPr id="1032" name="Picture 8" descr="http://www.class.uh.edu/classes/span6335_olivares/group1/images/4280-bauer-peasa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971800"/>
            <a:ext cx="2133600" cy="3886200"/>
          </a:xfrm>
          <a:prstGeom prst="rect">
            <a:avLst/>
          </a:prstGeom>
          <a:noFill/>
        </p:spPr>
      </p:pic>
      <p:pic>
        <p:nvPicPr>
          <p:cNvPr id="1028" name="Picture 4" descr="http://www.gigaweb.com/files/productsimages/BS_C/337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971800"/>
            <a:ext cx="3352800" cy="3886200"/>
          </a:xfrm>
          <a:prstGeom prst="rect">
            <a:avLst/>
          </a:prstGeom>
          <a:noFill/>
        </p:spPr>
      </p:pic>
      <p:pic>
        <p:nvPicPr>
          <p:cNvPr id="1026" name="Picture 2" descr="http://static.tvtropes.org/pmwiki/pub/images/bk_crowncardTheKing_en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52400" y="4060901"/>
            <a:ext cx="3099487" cy="279709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http://www.schleich.org.uk/wp-content/uploads/2011/05/70018-Schleich-Knight-200x2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438400"/>
            <a:ext cx="3208420" cy="42672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Calisto MT" pitchFamily="18" charset="0"/>
              </a:rPr>
              <a:t>Each knight must keep </a:t>
            </a:r>
            <a:r>
              <a:rPr lang="en-US" sz="4000" b="1" dirty="0" smtClean="0">
                <a:latin typeface="Calisto MT" pitchFamily="18" charset="0"/>
              </a:rPr>
              <a:t>ten beans</a:t>
            </a:r>
          </a:p>
          <a:p>
            <a:pPr>
              <a:buNone/>
            </a:pPr>
            <a:r>
              <a:rPr lang="en-US" sz="4000" b="1" dirty="0" smtClean="0">
                <a:latin typeface="Calisto MT" pitchFamily="18" charset="0"/>
              </a:rPr>
              <a:t>for himself/herself and give the</a:t>
            </a:r>
          </a:p>
          <a:p>
            <a:pPr>
              <a:buNone/>
            </a:pPr>
            <a:r>
              <a:rPr lang="en-US" sz="4000" b="1" dirty="0" smtClean="0">
                <a:latin typeface="Calisto MT" pitchFamily="18" charset="0"/>
              </a:rPr>
              <a:t>rest to the noble. </a:t>
            </a:r>
            <a:r>
              <a:rPr lang="en-US" sz="4000" dirty="0" smtClean="0">
                <a:latin typeface="Calisto MT" pitchFamily="18" charset="0"/>
              </a:rPr>
              <a:t>The knights are</a:t>
            </a:r>
          </a:p>
          <a:p>
            <a:pPr>
              <a:buNone/>
            </a:pPr>
            <a:r>
              <a:rPr lang="en-US" sz="4000" dirty="0" smtClean="0">
                <a:latin typeface="Calisto MT" pitchFamily="18" charset="0"/>
              </a:rPr>
              <a:t>making this payment,</a:t>
            </a:r>
          </a:p>
          <a:p>
            <a:pPr>
              <a:buNone/>
            </a:pPr>
            <a:r>
              <a:rPr lang="en-US" sz="4000" dirty="0" smtClean="0">
                <a:latin typeface="Calisto MT" pitchFamily="18" charset="0"/>
              </a:rPr>
              <a:t> because they agreed to</a:t>
            </a:r>
          </a:p>
          <a:p>
            <a:pPr>
              <a:buNone/>
            </a:pPr>
            <a:r>
              <a:rPr lang="en-US" sz="4000" dirty="0" smtClean="0">
                <a:latin typeface="Calisto MT" pitchFamily="18" charset="0"/>
              </a:rPr>
              <a:t> serve and protect the </a:t>
            </a:r>
          </a:p>
          <a:p>
            <a:pPr>
              <a:buNone/>
            </a:pPr>
            <a:r>
              <a:rPr lang="en-US" sz="4000" dirty="0" smtClean="0">
                <a:latin typeface="Calisto MT" pitchFamily="18" charset="0"/>
              </a:rPr>
              <a:t>noble in exchange for </a:t>
            </a:r>
          </a:p>
          <a:p>
            <a:pPr>
              <a:buNone/>
            </a:pPr>
            <a:r>
              <a:rPr lang="en-US" sz="4000" dirty="0" smtClean="0">
                <a:latin typeface="Calisto MT" pitchFamily="18" charset="0"/>
              </a:rPr>
              <a:t>land. </a:t>
            </a:r>
            <a:endParaRPr lang="en-US" sz="4000" b="1" dirty="0">
              <a:latin typeface="Calisto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5344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Calisto MT" pitchFamily="18" charset="0"/>
              </a:rPr>
              <a:t>	Each noble should </a:t>
            </a:r>
            <a:r>
              <a:rPr lang="en-US" sz="4000" b="1" dirty="0" smtClean="0">
                <a:latin typeface="Calisto MT" pitchFamily="18" charset="0"/>
              </a:rPr>
              <a:t>keep twenty beans for himself/herself and give the rest to the king. </a:t>
            </a:r>
            <a:r>
              <a:rPr lang="en-US" sz="4000" dirty="0" smtClean="0">
                <a:latin typeface="Calisto MT" pitchFamily="18" charset="0"/>
              </a:rPr>
              <a:t>The lord agrees to support the king on all matters in exchange for land and power. </a:t>
            </a:r>
            <a:endParaRPr lang="en-US" sz="4000" dirty="0">
              <a:latin typeface="Calisto MT" pitchFamily="18" charset="0"/>
            </a:endParaRPr>
          </a:p>
        </p:txBody>
      </p:sp>
      <p:pic>
        <p:nvPicPr>
          <p:cNvPr id="19460" name="Picture 4" descr="http://annesitaly.com/blog/wp-content/uploads/2011/06/medieval-lord-and-lady-in-blue-300x2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733800"/>
            <a:ext cx="3733800" cy="28625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Calisto MT" pitchFamily="18" charset="0"/>
              </a:rPr>
              <a:t>	The king collects the beans from both nobles as payment. Even though everyone had to “pay up,” they still ended up with some beans. This shows how feudalism was a give-and-take system. </a:t>
            </a:r>
          </a:p>
          <a:p>
            <a:pPr>
              <a:buNone/>
            </a:pPr>
            <a:endParaRPr lang="en-US" sz="3600" dirty="0">
              <a:latin typeface="Calisto MT" pitchFamily="18" charset="0"/>
            </a:endParaRPr>
          </a:p>
          <a:p>
            <a:pPr>
              <a:buNone/>
            </a:pPr>
            <a:endParaRPr lang="en-US" sz="3600" dirty="0" smtClean="0">
              <a:latin typeface="Calisto MT" pitchFamily="18" charset="0"/>
            </a:endParaRPr>
          </a:p>
          <a:p>
            <a:pPr>
              <a:buNone/>
            </a:pPr>
            <a:r>
              <a:rPr lang="en-US" sz="3600" dirty="0">
                <a:latin typeface="Calisto MT" pitchFamily="18" charset="0"/>
              </a:rPr>
              <a:t> </a:t>
            </a:r>
            <a:r>
              <a:rPr lang="en-US" sz="3600" dirty="0" smtClean="0">
                <a:latin typeface="Calisto MT" pitchFamily="18" charset="0"/>
              </a:rPr>
              <a:t>  Now, count your beans! How many beans to you have to give up as payment?</a:t>
            </a:r>
            <a:endParaRPr lang="en-US" sz="3600" dirty="0">
              <a:latin typeface="Calisto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alisto MT" pitchFamily="18" charset="0"/>
              </a:rPr>
              <a:t>The King/Queen</a:t>
            </a:r>
            <a:endParaRPr lang="en-US" b="1" dirty="0"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dirty="0" smtClean="0">
                <a:latin typeface="Calisto MT" pitchFamily="18" charset="0"/>
              </a:rPr>
              <a:t>1. Who are you in charge of? </a:t>
            </a:r>
          </a:p>
          <a:p>
            <a:pPr marL="514350" indent="-514350">
              <a:buNone/>
            </a:pPr>
            <a:endParaRPr lang="en-US" sz="3600" dirty="0">
              <a:latin typeface="Calisto MT" pitchFamily="18" charset="0"/>
            </a:endParaRPr>
          </a:p>
          <a:p>
            <a:pPr marL="514350" indent="-514350">
              <a:buNone/>
            </a:pPr>
            <a:r>
              <a:rPr lang="en-US" sz="3600" dirty="0" smtClean="0">
                <a:latin typeface="Calisto MT" pitchFamily="18" charset="0"/>
              </a:rPr>
              <a:t>2. What are your responsibilities? </a:t>
            </a:r>
            <a:endParaRPr lang="en-US" sz="3600" dirty="0">
              <a:latin typeface="Calisto MT" pitchFamily="18" charset="0"/>
            </a:endParaRPr>
          </a:p>
        </p:txBody>
      </p:sp>
      <p:pic>
        <p:nvPicPr>
          <p:cNvPr id="4" name="Picture 2" descr="http://static.tvtropes.org/pmwiki/pub/images/bk_crowncardTheKing_en_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581400"/>
            <a:ext cx="4114800" cy="3276600"/>
          </a:xfrm>
          <a:prstGeom prst="rect">
            <a:avLst/>
          </a:prstGeom>
          <a:noFill/>
        </p:spPr>
      </p:pic>
      <p:sp>
        <p:nvSpPr>
          <p:cNvPr id="5" name="Horizontal Scroll 4"/>
          <p:cNvSpPr/>
          <p:nvPr/>
        </p:nvSpPr>
        <p:spPr>
          <a:xfrm>
            <a:off x="457200" y="4191000"/>
            <a:ext cx="4495800" cy="22098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listo MT" pitchFamily="18" charset="0"/>
              </a:rPr>
              <a:t>What are </a:t>
            </a:r>
            <a:r>
              <a:rPr lang="en-US" sz="3600" b="1" dirty="0" smtClean="0">
                <a:latin typeface="Calisto MT" pitchFamily="18" charset="0"/>
              </a:rPr>
              <a:t>fiefs? </a:t>
            </a:r>
            <a:endParaRPr lang="en-US" sz="3600" b="1" dirty="0">
              <a:latin typeface="Calisto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gigaweb.com/files/productsimages/BS_C/337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5271" y="2057400"/>
            <a:ext cx="3878729" cy="4800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sto MT" pitchFamily="18" charset="0"/>
              </a:rPr>
              <a:t>Nobles </a:t>
            </a:r>
            <a:endParaRPr lang="en-US" b="1" dirty="0"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1981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latin typeface="Calisto MT" pitchFamily="18" charset="0"/>
              </a:rPr>
              <a:t>1. Who are you in charge of? </a:t>
            </a:r>
          </a:p>
          <a:p>
            <a:pPr marL="514350" indent="-514350">
              <a:buNone/>
            </a:pPr>
            <a:endParaRPr lang="en-US" dirty="0" smtClean="0">
              <a:latin typeface="Calisto MT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sto MT" pitchFamily="18" charset="0"/>
              </a:rPr>
              <a:t>2. What are your responsibilities? </a:t>
            </a:r>
          </a:p>
          <a:p>
            <a:endParaRPr lang="en-US" sz="2800" dirty="0"/>
          </a:p>
        </p:txBody>
      </p:sp>
      <p:sp>
        <p:nvSpPr>
          <p:cNvPr id="8" name="Explosion 1 7"/>
          <p:cNvSpPr/>
          <p:nvPr/>
        </p:nvSpPr>
        <p:spPr>
          <a:xfrm rot="343171">
            <a:off x="1430012" y="3615439"/>
            <a:ext cx="3886200" cy="2895600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Calisto MT" pitchFamily="18" charset="0"/>
              </a:rPr>
              <a:t>Vassals</a:t>
            </a:r>
            <a:endParaRPr lang="en-US" sz="3600" b="1" dirty="0">
              <a:latin typeface="Calisto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scavengeinc.com/images/Product/medium/cc/valian-knight-costu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524000"/>
            <a:ext cx="4953000" cy="5486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sto MT" pitchFamily="18" charset="0"/>
              </a:rPr>
              <a:t>Knights </a:t>
            </a:r>
            <a:endParaRPr lang="en-US" b="1" dirty="0"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Calisto MT" pitchFamily="18" charset="0"/>
              </a:rPr>
              <a:t>1. Who are you in charge of? </a:t>
            </a:r>
          </a:p>
          <a:p>
            <a:pPr marL="514350" indent="-514350">
              <a:buNone/>
            </a:pPr>
            <a:endParaRPr lang="en-US" dirty="0" smtClean="0">
              <a:latin typeface="Calisto MT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sto MT" pitchFamily="18" charset="0"/>
              </a:rPr>
              <a:t>2. What are your responsibilities? </a:t>
            </a:r>
          </a:p>
          <a:p>
            <a:endParaRPr lang="en-US" dirty="0"/>
          </a:p>
        </p:txBody>
      </p:sp>
      <p:sp>
        <p:nvSpPr>
          <p:cNvPr id="6" name="Flowchart: Punched Tape 5"/>
          <p:cNvSpPr/>
          <p:nvPr/>
        </p:nvSpPr>
        <p:spPr>
          <a:xfrm>
            <a:off x="762000" y="3733800"/>
            <a:ext cx="4648200" cy="24384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alisto MT" pitchFamily="18" charset="0"/>
              </a:rPr>
              <a:t>Why were knights </a:t>
            </a:r>
            <a:r>
              <a:rPr lang="en-US" sz="2800" i="1" dirty="0" smtClean="0">
                <a:latin typeface="Calisto MT" pitchFamily="18" charset="0"/>
              </a:rPr>
              <a:t>always </a:t>
            </a:r>
            <a:r>
              <a:rPr lang="en-US" sz="2800" dirty="0" smtClean="0">
                <a:latin typeface="Calisto MT" pitchFamily="18" charset="0"/>
              </a:rPr>
              <a:t>needed in the Middle Ages?</a:t>
            </a:r>
            <a:endParaRPr lang="en-US" sz="2800" dirty="0">
              <a:latin typeface="Calisto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sto MT" pitchFamily="18" charset="0"/>
              </a:rPr>
              <a:t>Peasants </a:t>
            </a:r>
            <a:endParaRPr lang="en-US" b="1" dirty="0"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Calisto MT" pitchFamily="18" charset="0"/>
              </a:rPr>
              <a:t>1. Who is in charge of YOU?</a:t>
            </a:r>
          </a:p>
          <a:p>
            <a:pPr marL="514350" indent="-514350">
              <a:buAutoNum type="arabicPeriod"/>
            </a:pPr>
            <a:endParaRPr lang="en-US" dirty="0">
              <a:latin typeface="Calisto MT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listo MT" pitchFamily="18" charset="0"/>
              </a:rPr>
              <a:t>2. What are your responsibilities?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8" descr="http://www.class.uh.edu/classes/span6335_olivares/group1/images/4280-bauer-peas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861458"/>
            <a:ext cx="2743200" cy="4996542"/>
          </a:xfrm>
          <a:prstGeom prst="rect">
            <a:avLst/>
          </a:prstGeom>
          <a:noFill/>
        </p:spPr>
      </p:pic>
      <p:sp>
        <p:nvSpPr>
          <p:cNvPr id="5" name="Vertical Scroll 4"/>
          <p:cNvSpPr/>
          <p:nvPr/>
        </p:nvSpPr>
        <p:spPr>
          <a:xfrm>
            <a:off x="685800" y="3657600"/>
            <a:ext cx="4572000" cy="27432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Calisto MT" pitchFamily="18" charset="0"/>
              </a:rPr>
              <a:t>Some peasants were considered ____________, because they were tied to the land they worked on. </a:t>
            </a:r>
            <a:endParaRPr lang="en-US" sz="2400" dirty="0">
              <a:latin typeface="Calisto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Segoe Print" pitchFamily="2" charset="0"/>
              </a:rPr>
              <a:t>The Feudal System</a:t>
            </a:r>
            <a:endParaRPr lang="en-US" sz="4800" b="1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839200" cy="50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Calisto MT" pitchFamily="18" charset="0"/>
              </a:rPr>
              <a:t>  “I will do this for you,</a:t>
            </a:r>
            <a:r>
              <a:rPr lang="en-US" sz="4000" i="1" dirty="0" smtClean="0">
                <a:latin typeface="Calisto MT" pitchFamily="18" charset="0"/>
              </a:rPr>
              <a:t> </a:t>
            </a:r>
            <a:r>
              <a:rPr lang="en-US" sz="4000" dirty="0" smtClean="0">
                <a:latin typeface="Calisto MT" pitchFamily="18" charset="0"/>
              </a:rPr>
              <a:t>IF</a:t>
            </a:r>
            <a:r>
              <a:rPr lang="en-US" sz="4000" i="1" dirty="0" smtClean="0">
                <a:latin typeface="Calisto MT" pitchFamily="18" charset="0"/>
              </a:rPr>
              <a:t> </a:t>
            </a:r>
            <a:r>
              <a:rPr lang="en-US" sz="4000" dirty="0" smtClean="0">
                <a:latin typeface="Calisto MT" pitchFamily="18" charset="0"/>
              </a:rPr>
              <a:t>you do something for me.”</a:t>
            </a:r>
          </a:p>
          <a:p>
            <a:pPr algn="ctr">
              <a:buNone/>
            </a:pPr>
            <a:endParaRPr lang="en-US" sz="4400" dirty="0">
              <a:latin typeface="Arial Narrow" pitchFamily="34" charset="0"/>
            </a:endParaRPr>
          </a:p>
          <a:p>
            <a:pPr algn="ctr">
              <a:buNone/>
            </a:pPr>
            <a:r>
              <a:rPr lang="en-US" sz="4400" dirty="0" smtClean="0">
                <a:latin typeface="Arial Narrow" pitchFamily="34" charset="0"/>
              </a:rPr>
              <a:t>	</a:t>
            </a:r>
            <a:r>
              <a:rPr lang="en-US" sz="4000" dirty="0" smtClean="0">
                <a:latin typeface="Calisto MT" pitchFamily="18" charset="0"/>
              </a:rPr>
              <a:t>Everyone has a duty that helps out someone else in the feudal system. But, work is not free and people want something in return. </a:t>
            </a:r>
            <a:endParaRPr lang="en-US" sz="4400" dirty="0">
              <a:latin typeface="Calisto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1524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sto MT" pitchFamily="18" charset="0"/>
              </a:rPr>
              <a:t>Pyramid of Power </a:t>
            </a:r>
            <a:endParaRPr lang="en-US" sz="3200" b="1" dirty="0">
              <a:latin typeface="Calisto MT" pitchFamily="18" charset="0"/>
            </a:endParaRPr>
          </a:p>
        </p:txBody>
      </p:sp>
      <p:sp>
        <p:nvSpPr>
          <p:cNvPr id="13" name="Curved Left Arrow 12"/>
          <p:cNvSpPr/>
          <p:nvPr/>
        </p:nvSpPr>
        <p:spPr>
          <a:xfrm rot="20030635">
            <a:off x="5431224" y="979434"/>
            <a:ext cx="1235985" cy="1073952"/>
          </a:xfrm>
          <a:prstGeom prst="curved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9600" y="228600"/>
            <a:ext cx="8013872" cy="6477000"/>
            <a:chOff x="567241" y="152400"/>
            <a:chExt cx="8013872" cy="6477000"/>
          </a:xfrm>
        </p:grpSpPr>
        <p:graphicFrame>
          <p:nvGraphicFramePr>
            <p:cNvPr id="4" name="Diagram 3"/>
            <p:cNvGraphicFramePr/>
            <p:nvPr/>
          </p:nvGraphicFramePr>
          <p:xfrm>
            <a:off x="838200" y="152400"/>
            <a:ext cx="7467600" cy="6477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19" name="Group 18"/>
            <p:cNvGrpSpPr/>
            <p:nvPr/>
          </p:nvGrpSpPr>
          <p:grpSpPr>
            <a:xfrm>
              <a:off x="567241" y="847595"/>
              <a:ext cx="8013872" cy="4490904"/>
              <a:chOff x="567241" y="847595"/>
              <a:chExt cx="8013872" cy="4490904"/>
            </a:xfrm>
          </p:grpSpPr>
          <p:sp>
            <p:nvSpPr>
              <p:cNvPr id="14" name="Curved Left Arrow 13"/>
              <p:cNvSpPr/>
              <p:nvPr/>
            </p:nvSpPr>
            <p:spPr>
              <a:xfrm rot="19899452">
                <a:off x="6421823" y="2655834"/>
                <a:ext cx="1235985" cy="1073952"/>
              </a:xfrm>
              <a:prstGeom prst="curvedLef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Curved Left Arrow 14"/>
              <p:cNvSpPr/>
              <p:nvPr/>
            </p:nvSpPr>
            <p:spPr>
              <a:xfrm rot="19816522">
                <a:off x="7384735" y="4264547"/>
                <a:ext cx="1196378" cy="1073952"/>
              </a:xfrm>
              <a:prstGeom prst="curvedLef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Curved Left Arrow 15"/>
              <p:cNvSpPr/>
              <p:nvPr/>
            </p:nvSpPr>
            <p:spPr>
              <a:xfrm rot="12612180">
                <a:off x="2548441" y="847595"/>
                <a:ext cx="1235985" cy="1073952"/>
              </a:xfrm>
              <a:prstGeom prst="curvedLef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Curved Left Arrow 16"/>
              <p:cNvSpPr/>
              <p:nvPr/>
            </p:nvSpPr>
            <p:spPr>
              <a:xfrm rot="12612180">
                <a:off x="1556540" y="2452615"/>
                <a:ext cx="1255146" cy="1073952"/>
              </a:xfrm>
              <a:prstGeom prst="curvedLef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Curved Left Arrow 17"/>
              <p:cNvSpPr/>
              <p:nvPr/>
            </p:nvSpPr>
            <p:spPr>
              <a:xfrm rot="12612180">
                <a:off x="567241" y="4200395"/>
                <a:ext cx="1235985" cy="1073952"/>
              </a:xfrm>
              <a:prstGeom prst="curvedLef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219200" y="152400"/>
          <a:ext cx="6934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ight Bracket 9"/>
          <p:cNvSpPr/>
          <p:nvPr/>
        </p:nvSpPr>
        <p:spPr>
          <a:xfrm>
            <a:off x="7086600" y="2133600"/>
            <a:ext cx="914400" cy="42672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>
            <a:off x="1143000" y="2133600"/>
            <a:ext cx="914400" cy="434340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0" y="16002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sto MT" pitchFamily="18" charset="0"/>
              </a:rPr>
              <a:t>Manor  #1</a:t>
            </a:r>
            <a:endParaRPr lang="en-US" sz="2000" dirty="0">
              <a:latin typeface="Calisto MT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16002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sto MT" pitchFamily="18" charset="0"/>
              </a:rPr>
              <a:t>Manor  #2</a:t>
            </a:r>
            <a:endParaRPr lang="en-US" sz="2000" dirty="0">
              <a:latin typeface="Calisto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</a:t>
            </a:r>
            <a:r>
              <a:rPr lang="en-US" sz="4400" dirty="0" smtClean="0">
                <a:latin typeface="Calisto MT" pitchFamily="18" charset="0"/>
              </a:rPr>
              <a:t>Each peasant must give his/her knight </a:t>
            </a:r>
            <a:r>
              <a:rPr lang="en-US" sz="4400" b="1" dirty="0" smtClean="0">
                <a:solidFill>
                  <a:srgbClr val="FF0000"/>
                </a:solidFill>
                <a:latin typeface="Calisto MT" pitchFamily="18" charset="0"/>
              </a:rPr>
              <a:t>seven beans </a:t>
            </a:r>
            <a:r>
              <a:rPr lang="en-US" sz="4400" dirty="0" smtClean="0">
                <a:latin typeface="Calisto MT" pitchFamily="18" charset="0"/>
              </a:rPr>
              <a:t>as payment for shelter and protection. </a:t>
            </a:r>
            <a:endParaRPr lang="en-US" sz="3600" dirty="0">
              <a:latin typeface="Calisto MT" pitchFamily="18" charset="0"/>
            </a:endParaRPr>
          </a:p>
        </p:txBody>
      </p:sp>
      <p:pic>
        <p:nvPicPr>
          <p:cNvPr id="21506" name="Picture 2" descr="http://4.bp.blogspot.com/-QzaT-9VQ5aI/TVgIUcoEf-I/AAAAAAAAFak/Ot4DoejWYRI/s1600/Peasants_breaking_bre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19400"/>
            <a:ext cx="5715000" cy="36385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200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The King/Queen</vt:lpstr>
      <vt:lpstr>Nobles </vt:lpstr>
      <vt:lpstr>Knights </vt:lpstr>
      <vt:lpstr>Peasants </vt:lpstr>
      <vt:lpstr>The Feudal System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stacy</dc:creator>
  <cp:lastModifiedBy>sblack</cp:lastModifiedBy>
  <cp:revision>10</cp:revision>
  <dcterms:created xsi:type="dcterms:W3CDTF">2012-03-11T16:00:55Z</dcterms:created>
  <dcterms:modified xsi:type="dcterms:W3CDTF">2012-03-12T13:17:47Z</dcterms:modified>
</cp:coreProperties>
</file>